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67" r:id="rId5"/>
    <p:sldId id="268" r:id="rId6"/>
    <p:sldId id="259" r:id="rId7"/>
    <p:sldId id="271" r:id="rId8"/>
    <p:sldId id="269" r:id="rId9"/>
    <p:sldId id="270" r:id="rId10"/>
    <p:sldId id="260" r:id="rId11"/>
    <p:sldId id="272" r:id="rId12"/>
    <p:sldId id="274" r:id="rId13"/>
    <p:sldId id="275" r:id="rId14"/>
    <p:sldId id="276" r:id="rId15"/>
    <p:sldId id="298" r:id="rId16"/>
    <p:sldId id="296" r:id="rId17"/>
    <p:sldId id="300" r:id="rId18"/>
    <p:sldId id="261" r:id="rId19"/>
    <p:sldId id="277" r:id="rId20"/>
    <p:sldId id="278" r:id="rId21"/>
    <p:sldId id="279" r:id="rId22"/>
    <p:sldId id="280" r:id="rId23"/>
    <p:sldId id="263" r:id="rId24"/>
    <p:sldId id="281" r:id="rId25"/>
    <p:sldId id="282" r:id="rId26"/>
    <p:sldId id="283" r:id="rId27"/>
    <p:sldId id="284" r:id="rId28"/>
    <p:sldId id="297" r:id="rId29"/>
    <p:sldId id="262" r:id="rId30"/>
    <p:sldId id="285" r:id="rId31"/>
    <p:sldId id="286" r:id="rId32"/>
    <p:sldId id="287" r:id="rId33"/>
    <p:sldId id="264" r:id="rId34"/>
    <p:sldId id="288" r:id="rId35"/>
    <p:sldId id="289" r:id="rId36"/>
    <p:sldId id="299" r:id="rId37"/>
    <p:sldId id="265" r:id="rId38"/>
    <p:sldId id="290" r:id="rId39"/>
    <p:sldId id="291" r:id="rId40"/>
    <p:sldId id="292" r:id="rId41"/>
    <p:sldId id="266" r:id="rId42"/>
    <p:sldId id="295" r:id="rId43"/>
    <p:sldId id="29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736FD-E158-4EBB-991F-54911718796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B539B-5C48-4E13-A00E-5F1E4097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2711-6BB2-4176-84E8-5003D6BD664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3D2-4EEE-4DC6-954B-74201B47B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2711-6BB2-4176-84E8-5003D6BD664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3D2-4EEE-4DC6-954B-74201B47B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2711-6BB2-4176-84E8-5003D6BD664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3D2-4EEE-4DC6-954B-74201B47B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2711-6BB2-4176-84E8-5003D6BD664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3D2-4EEE-4DC6-954B-74201B47B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2711-6BB2-4176-84E8-5003D6BD664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3D2-4EEE-4DC6-954B-74201B47B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2711-6BB2-4176-84E8-5003D6BD664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3D2-4EEE-4DC6-954B-74201B47B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2711-6BB2-4176-84E8-5003D6BD664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3D2-4EEE-4DC6-954B-74201B47B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2711-6BB2-4176-84E8-5003D6BD664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3D2-4EEE-4DC6-954B-74201B47B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2711-6BB2-4176-84E8-5003D6BD664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3D2-4EEE-4DC6-954B-74201B47B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2711-6BB2-4176-84E8-5003D6BD664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3D2-4EEE-4DC6-954B-74201B47B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2711-6BB2-4176-84E8-5003D6BD664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3D2-4EEE-4DC6-954B-74201B47B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E2711-6BB2-4176-84E8-5003D6BD664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13D2-4EEE-4DC6-954B-74201B47B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a/ac/Qoyllur_Rit'i_young_dancer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vozdelsandinismo.com/pages/ventana.php?image_id=16035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 DEL SUR</a:t>
            </a:r>
            <a:br>
              <a:rPr lang="en-US" dirty="0" smtClean="0"/>
            </a:br>
            <a:r>
              <a:rPr lang="en-US" sz="2400" dirty="0" err="1" smtClean="0"/>
              <a:t>Geografía</a:t>
            </a:r>
            <a:endParaRPr lang="en-US" dirty="0"/>
          </a:p>
        </p:txBody>
      </p:sp>
      <p:pic>
        <p:nvPicPr>
          <p:cNvPr id="11266" name="Picture 2" descr="http://i.infoplease.com/images/mapsouthame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4029075" cy="536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Ecuador</a:t>
            </a:r>
            <a:br>
              <a:rPr lang="en-US" dirty="0" smtClean="0"/>
            </a:br>
            <a:r>
              <a:rPr lang="en-US" dirty="0" smtClean="0"/>
              <a:t>Quito</a:t>
            </a:r>
            <a:endParaRPr lang="en-US" dirty="0"/>
          </a:p>
        </p:txBody>
      </p:sp>
      <p:pic>
        <p:nvPicPr>
          <p:cNvPr id="18434" name="Picture 2" descr="http://0.tqn.com/d/geography/1/0/C/2/ec-1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33600"/>
            <a:ext cx="3228975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Línea</a:t>
            </a:r>
            <a:r>
              <a:rPr lang="en-US" dirty="0" smtClean="0"/>
              <a:t> del Ecuador</a:t>
            </a:r>
            <a:endParaRPr lang="en-US" dirty="0"/>
          </a:p>
        </p:txBody>
      </p:sp>
      <p:pic>
        <p:nvPicPr>
          <p:cNvPr id="30722" name="Picture 2" descr="http://www.galapagos-travels.com/images/galapaos/Mapsinf/SA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95424"/>
            <a:ext cx="4324350" cy="536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Andes</a:t>
            </a:r>
            <a:endParaRPr lang="en-US" dirty="0"/>
          </a:p>
        </p:txBody>
      </p:sp>
      <p:pic>
        <p:nvPicPr>
          <p:cNvPr id="29698" name="Picture 2" descr="http://www.nectaroflife.com/images/colomb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362575" cy="436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Islas Galápagos</a:t>
            </a:r>
            <a:endParaRPr lang="en-US" dirty="0"/>
          </a:p>
        </p:txBody>
      </p:sp>
      <p:pic>
        <p:nvPicPr>
          <p:cNvPr id="31746" name="Picture 2" descr="http://www.ecuador.us/images/mapgal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066800"/>
            <a:ext cx="5553075" cy="3810000"/>
          </a:xfrm>
          <a:prstGeom prst="rect">
            <a:avLst/>
          </a:prstGeom>
          <a:noFill/>
        </p:spPr>
      </p:pic>
      <p:pic>
        <p:nvPicPr>
          <p:cNvPr id="31748" name="Picture 4" descr="http://4.bp.blogspot.com/-ZaNv91wFu60/TwGEmuzIkLI/AAAAAAAABrQ/btgtKBu_Tbw/s1600/Wonder+of+Natural+Pictures-Galapagos+Islands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818804"/>
            <a:ext cx="2416391" cy="1810097"/>
          </a:xfrm>
          <a:prstGeom prst="rect">
            <a:avLst/>
          </a:prstGeom>
          <a:noFill/>
        </p:spPr>
      </p:pic>
      <p:pic>
        <p:nvPicPr>
          <p:cNvPr id="31750" name="Picture 6" descr="http://a.abcnews.com/images/Technology/ht_iguana_travels_090206_s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743200"/>
            <a:ext cx="2498123" cy="1933576"/>
          </a:xfrm>
          <a:prstGeom prst="rect">
            <a:avLst/>
          </a:prstGeom>
          <a:noFill/>
        </p:spPr>
      </p:pic>
      <p:pic>
        <p:nvPicPr>
          <p:cNvPr id="31752" name="Picture 8" descr="http://allwomenstalk.com/wp-content/uploads/2010/06/7-amazing-animals-from-the-galapagos-islands/sealion_amazing-animals-galapagos-isl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724400"/>
            <a:ext cx="2645834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Bananas</a:t>
            </a:r>
            <a:endParaRPr lang="en-US" dirty="0"/>
          </a:p>
        </p:txBody>
      </p:sp>
      <p:pic>
        <p:nvPicPr>
          <p:cNvPr id="34818" name="Picture 2" descr="http://english.cri.cn/mmsource/images/2007/04/05/10132banana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3552825" cy="4762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38800" y="2438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Primer </a:t>
            </a:r>
            <a:r>
              <a:rPr lang="en-US" dirty="0" err="1" smtClean="0"/>
              <a:t>exportador</a:t>
            </a:r>
            <a:r>
              <a:rPr lang="en-US" dirty="0" smtClean="0"/>
              <a:t> de </a:t>
            </a:r>
            <a:r>
              <a:rPr lang="en-US" dirty="0" err="1" smtClean="0"/>
              <a:t>plátanos</a:t>
            </a:r>
            <a:r>
              <a:rPr lang="en-US" dirty="0" smtClean="0"/>
              <a:t> en el </a:t>
            </a:r>
            <a:r>
              <a:rPr lang="en-US" dirty="0" err="1" smtClean="0"/>
              <a:t>mundo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48185"/>
            <a:ext cx="6629400" cy="430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4478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lengua</a:t>
            </a:r>
            <a:r>
              <a:rPr lang="en-US" sz="2800" dirty="0" smtClean="0"/>
              <a:t> </a:t>
            </a:r>
            <a:r>
              <a:rPr lang="en-US" sz="2800" dirty="0" err="1" smtClean="0"/>
              <a:t>oficial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español</a:t>
            </a:r>
            <a:r>
              <a:rPr lang="en-US" sz="2800" dirty="0" smtClean="0"/>
              <a:t> </a:t>
            </a:r>
            <a:r>
              <a:rPr lang="en-US" sz="2800" dirty="0" err="1" smtClean="0"/>
              <a:t>pero</a:t>
            </a:r>
            <a:r>
              <a:rPr lang="en-US" sz="2800" dirty="0" smtClean="0"/>
              <a:t> se </a:t>
            </a:r>
            <a:r>
              <a:rPr lang="en-US" sz="2800" dirty="0" err="1" smtClean="0"/>
              <a:t>habla</a:t>
            </a:r>
            <a:r>
              <a:rPr lang="en-US" sz="2800" dirty="0" smtClean="0"/>
              <a:t> mucho el Quechua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Ecuador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2743200"/>
            <a:ext cx="2909888" cy="193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 Hat</a:t>
            </a:r>
            <a:endParaRPr lang="en-US" dirty="0"/>
          </a:p>
        </p:txBody>
      </p:sp>
      <p:pic>
        <p:nvPicPr>
          <p:cNvPr id="2050" name="Picture 2" descr="http://crowleypoliticalreport.typepad.com/.a/6a0133ed0b30dc970b0147e33b9573970b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3886200" cy="28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Perú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Lima</a:t>
            </a:r>
            <a:endParaRPr lang="en-US" dirty="0"/>
          </a:p>
        </p:txBody>
      </p:sp>
      <p:pic>
        <p:nvPicPr>
          <p:cNvPr id="19458" name="Picture 2" descr="http://www.peru-travel-adventures.com/gfx/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0"/>
            <a:ext cx="3133725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Andes</a:t>
            </a:r>
            <a:endParaRPr lang="en-US" dirty="0"/>
          </a:p>
        </p:txBody>
      </p:sp>
      <p:pic>
        <p:nvPicPr>
          <p:cNvPr id="35842" name="Picture 2" descr="http://www.adventuretourproductions.com/tours/touritineraries/images/perutour/peru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3505200" cy="42192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58674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Ocupan</a:t>
            </a:r>
            <a:r>
              <a:rPr lang="en-US" dirty="0" smtClean="0"/>
              <a:t> un 27% del </a:t>
            </a:r>
            <a:r>
              <a:rPr lang="en-US" dirty="0" err="1" smtClean="0"/>
              <a:t>país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Owner\Pictures\latin-america-political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210"/>
            <a:ext cx="6809488" cy="6052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étnicos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6866" name="Picture 2" descr="File:Qoyllur Rit'i young danc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30099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62400" y="2362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Amerindos</a:t>
            </a:r>
            <a:r>
              <a:rPr lang="en-US" sz="2400" dirty="0" smtClean="0"/>
              <a:t>= 45% de  la </a:t>
            </a:r>
            <a:r>
              <a:rPr lang="en-US" sz="2400" dirty="0" err="1" smtClean="0"/>
              <a:t>población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396240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 </a:t>
            </a:r>
            <a:r>
              <a:rPr lang="en-US" sz="2800" b="1" dirty="0" err="1" smtClean="0"/>
              <a:t>español</a:t>
            </a:r>
            <a:r>
              <a:rPr lang="en-US" sz="2800" b="1" dirty="0" smtClean="0"/>
              <a:t> y el </a:t>
            </a:r>
            <a:r>
              <a:rPr lang="en-US" sz="2800" b="1" dirty="0" err="1" smtClean="0"/>
              <a:t>quechua</a:t>
            </a:r>
            <a:r>
              <a:rPr lang="en-US" sz="2800" b="1" dirty="0" smtClean="0"/>
              <a:t> son </a:t>
            </a:r>
            <a:r>
              <a:rPr lang="en-US" sz="2800" b="1" dirty="0" err="1" smtClean="0"/>
              <a:t>lenguas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oficiales</a:t>
            </a:r>
            <a:r>
              <a:rPr lang="en-US" sz="2800" b="1" dirty="0" smtClean="0"/>
              <a:t>.  Se </a:t>
            </a:r>
            <a:r>
              <a:rPr lang="en-US" sz="2800" b="1" dirty="0" err="1" smtClean="0"/>
              <a:t>habla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Aymará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también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presidente</a:t>
            </a:r>
            <a:endParaRPr lang="en-US" dirty="0"/>
          </a:p>
        </p:txBody>
      </p:sp>
      <p:pic>
        <p:nvPicPr>
          <p:cNvPr id="37890" name="Picture 2" descr="http://cdn1.beeffco.com/files/poll-images/normal/ollanta-humala_3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2857500" cy="4162426"/>
          </a:xfrm>
          <a:prstGeom prst="rect">
            <a:avLst/>
          </a:prstGeom>
          <a:noFill/>
        </p:spPr>
      </p:pic>
      <p:pic>
        <p:nvPicPr>
          <p:cNvPr id="37892" name="Picture 4" descr="Ollanta Humala asumió la Presidencia de Perú.">
            <a:hlinkClick r:id="rId3" tooltip="Aumentar Image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4762500" cy="3571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6019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Presidente</a:t>
            </a:r>
            <a:r>
              <a:rPr lang="en-US" dirty="0" smtClean="0"/>
              <a:t> </a:t>
            </a:r>
            <a:r>
              <a:rPr lang="en-US" dirty="0" err="1" smtClean="0"/>
              <a:t>Ollanta</a:t>
            </a:r>
            <a:r>
              <a:rPr lang="en-US" dirty="0" smtClean="0"/>
              <a:t> </a:t>
            </a:r>
            <a:r>
              <a:rPr lang="en-US" dirty="0" err="1" smtClean="0"/>
              <a:t>Humala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Turismo</a:t>
            </a:r>
            <a:endParaRPr lang="en-US" dirty="0"/>
          </a:p>
        </p:txBody>
      </p:sp>
      <p:pic>
        <p:nvPicPr>
          <p:cNvPr id="38914" name="Picture 2" descr="http://suarezcuzco.galeon.com/cuzc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00400"/>
            <a:ext cx="5201003" cy="3505201"/>
          </a:xfrm>
          <a:prstGeom prst="rect">
            <a:avLst/>
          </a:prstGeom>
          <a:noFill/>
        </p:spPr>
      </p:pic>
      <p:pic>
        <p:nvPicPr>
          <p:cNvPr id="38916" name="Picture 4" descr="http://www.shunya.net/Pictures/Peru/Cuzco-MachuPicchu/Cuzco-plaza-centr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581400" cy="2444642"/>
          </a:xfrm>
          <a:prstGeom prst="rect">
            <a:avLst/>
          </a:prstGeom>
          <a:noFill/>
        </p:spPr>
      </p:pic>
      <p:pic>
        <p:nvPicPr>
          <p:cNvPr id="38918" name="Picture 6" descr="http://blogs.warwick.ac.uk/images/helencowie/2004/12/07/cuzco.jpg?maxWidth=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0"/>
            <a:ext cx="2745163" cy="4067176"/>
          </a:xfrm>
          <a:prstGeom prst="rect">
            <a:avLst/>
          </a:prstGeom>
          <a:noFill/>
        </p:spPr>
      </p:pic>
      <p:pic>
        <p:nvPicPr>
          <p:cNvPr id="38920" name="Picture 8" descr="http://2.bp.blogspot.com/_9hJUUZ9zY0k/TDF4kkR4WeI/AAAAAAAABLk/gSwEUd3yBSc/s1600/machu_picchu+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33400"/>
            <a:ext cx="2133600" cy="2846486"/>
          </a:xfrm>
          <a:prstGeom prst="rect">
            <a:avLst/>
          </a:prstGeom>
          <a:noFill/>
        </p:spPr>
      </p:pic>
      <p:pic>
        <p:nvPicPr>
          <p:cNvPr id="38922" name="Picture 10" descr="http://toursmachupicchu.pe/machu-picchu-travel-for-backpack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295400"/>
            <a:ext cx="336042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Bolivia</a:t>
            </a:r>
            <a:br>
              <a:rPr lang="en-US" dirty="0" smtClean="0"/>
            </a:br>
            <a:r>
              <a:rPr lang="en-US" dirty="0" smtClean="0"/>
              <a:t>La Paz    - Sucre</a:t>
            </a:r>
            <a:endParaRPr lang="en-US" dirty="0"/>
          </a:p>
        </p:txBody>
      </p:sp>
      <p:pic>
        <p:nvPicPr>
          <p:cNvPr id="21506" name="Picture 2" descr="http://wwp.GreenwichMeanTime.com/images/time/america/boli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3981450" cy="31242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5867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puerto</a:t>
            </a:r>
            <a:r>
              <a:rPr lang="en-US" dirty="0" smtClean="0"/>
              <a:t> de mar. </a:t>
            </a:r>
            <a:r>
              <a:rPr lang="en-US" dirty="0" err="1" smtClean="0"/>
              <a:t>Tiene</a:t>
            </a:r>
            <a:r>
              <a:rPr lang="en-US" dirty="0" smtClean="0"/>
              <a:t> dos </a:t>
            </a:r>
            <a:r>
              <a:rPr lang="en-US" dirty="0" err="1" smtClean="0"/>
              <a:t>capitales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militaryheritage.com/images/boliv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2114550" cy="323850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BOLIVIA</a:t>
            </a:r>
            <a:br>
              <a:rPr lang="en-US" dirty="0" smtClean="0"/>
            </a:br>
            <a:r>
              <a:rPr lang="en-US" dirty="0" smtClean="0"/>
              <a:t>en honor a </a:t>
            </a:r>
            <a:r>
              <a:rPr lang="en-US" dirty="0" err="1" smtClean="0"/>
              <a:t>Simón</a:t>
            </a:r>
            <a:r>
              <a:rPr lang="en-US" dirty="0" smtClean="0"/>
              <a:t> Bolívar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5715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Libertador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Altiplano</a:t>
            </a:r>
            <a:endParaRPr lang="en-US" dirty="0"/>
          </a:p>
        </p:txBody>
      </p:sp>
      <p:pic>
        <p:nvPicPr>
          <p:cNvPr id="40962" name="Picture 2" descr="http://www.directionsmag.com/images/articles/bolivia/bolivi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3838575" cy="2800351"/>
          </a:xfrm>
          <a:prstGeom prst="rect">
            <a:avLst/>
          </a:prstGeom>
          <a:noFill/>
        </p:spPr>
      </p:pic>
      <p:pic>
        <p:nvPicPr>
          <p:cNvPr id="40964" name="Picture 4" descr="http://t2.gstatic.com/images?q=tbn:ANd9GcT2PzI3UP_RaAQl7swKol19mAyEgIaXl2jmX72miJC_iQGiTM783AxYYK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505200" cy="26255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46482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 Paz </a:t>
            </a:r>
            <a:r>
              <a:rPr lang="en-US" sz="2800" dirty="0" err="1" smtClean="0"/>
              <a:t>es</a:t>
            </a:r>
            <a:r>
              <a:rPr lang="en-US" sz="2800" dirty="0" smtClean="0"/>
              <a:t> la capital (no </a:t>
            </a:r>
            <a:r>
              <a:rPr lang="en-US" sz="2800" dirty="0" err="1" smtClean="0"/>
              <a:t>oficial</a:t>
            </a:r>
            <a:r>
              <a:rPr lang="en-US" sz="2800" dirty="0" smtClean="0"/>
              <a:t>)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alta</a:t>
            </a:r>
            <a:r>
              <a:rPr lang="en-US" sz="2800" dirty="0" smtClean="0"/>
              <a:t> del </a:t>
            </a:r>
            <a:r>
              <a:rPr lang="en-US" sz="2800" dirty="0" err="1" smtClean="0"/>
              <a:t>mundo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Lago</a:t>
            </a:r>
            <a:r>
              <a:rPr lang="en-US" dirty="0" smtClean="0"/>
              <a:t> Titicaca</a:t>
            </a:r>
            <a:endParaRPr lang="en-US" dirty="0"/>
          </a:p>
        </p:txBody>
      </p:sp>
      <p:pic>
        <p:nvPicPr>
          <p:cNvPr id="41986" name="Picture 2" descr="http://upload.wikimedia.org/wikipedia/commons/thumb/5/5b/Lake_Titicaca_map.png/220px-Lake_Titicaca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133600"/>
            <a:ext cx="2654931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3352800"/>
            <a:ext cx="289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Entre </a:t>
            </a:r>
            <a:r>
              <a:rPr lang="en-US" sz="3200" b="1" dirty="0" err="1" smtClean="0"/>
              <a:t>Perú</a:t>
            </a:r>
            <a:r>
              <a:rPr lang="en-US" sz="3200" b="1" dirty="0" smtClean="0"/>
              <a:t> y Bolivia: Es el </a:t>
            </a:r>
            <a:r>
              <a:rPr lang="en-US" sz="3200" b="1" dirty="0" err="1" smtClean="0"/>
              <a:t>lago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navegable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más</a:t>
            </a:r>
            <a:r>
              <a:rPr lang="en-US" sz="3200" b="1" dirty="0" smtClean="0"/>
              <a:t> alto del </a:t>
            </a:r>
            <a:r>
              <a:rPr lang="en-US" sz="3200" b="1" dirty="0" err="1" smtClean="0"/>
              <a:t>mundo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étnicos</a:t>
            </a:r>
            <a:endParaRPr lang="en-US" dirty="0"/>
          </a:p>
        </p:txBody>
      </p:sp>
      <p:pic>
        <p:nvPicPr>
          <p:cNvPr id="43010" name="Picture 2" descr="http://www.south-images.com/bolivia/bolivia-6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495800" cy="3371850"/>
          </a:xfrm>
          <a:prstGeom prst="rect">
            <a:avLst/>
          </a:prstGeom>
          <a:noFill/>
        </p:spPr>
      </p:pic>
      <p:pic>
        <p:nvPicPr>
          <p:cNvPr id="43012" name="Picture 4" descr="http://wwwdelivery.superstock.com/WI/223/4163/PreviewComp/SuperStock_4163-18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3657600" cy="24244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5181600"/>
            <a:ext cx="701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30% Quechua; 25% </a:t>
            </a:r>
            <a:r>
              <a:rPr lang="en-US" sz="2000" dirty="0" err="1" smtClean="0"/>
              <a:t>Aymará</a:t>
            </a:r>
            <a:r>
              <a:rPr lang="en-US" sz="2000" dirty="0" smtClean="0"/>
              <a:t>. </a:t>
            </a:r>
          </a:p>
          <a:p>
            <a:r>
              <a:rPr lang="en-US" dirty="0" smtClean="0"/>
              <a:t> </a:t>
            </a:r>
            <a:r>
              <a:rPr lang="en-US" sz="2800" dirty="0" err="1" smtClean="0"/>
              <a:t>Lenguajes</a:t>
            </a:r>
            <a:r>
              <a:rPr lang="en-US" sz="2800" dirty="0" smtClean="0"/>
              <a:t> </a:t>
            </a:r>
            <a:r>
              <a:rPr lang="en-US" sz="2800" dirty="0" err="1" smtClean="0"/>
              <a:t>oficiales</a:t>
            </a:r>
            <a:r>
              <a:rPr lang="en-US" sz="2800" dirty="0" smtClean="0"/>
              <a:t>:  </a:t>
            </a:r>
            <a:r>
              <a:rPr lang="en-US" sz="2800" dirty="0" err="1" smtClean="0"/>
              <a:t>Español</a:t>
            </a:r>
            <a:r>
              <a:rPr lang="en-US" sz="2800" dirty="0" smtClean="0"/>
              <a:t>, Quechua y </a:t>
            </a:r>
            <a:r>
              <a:rPr lang="en-US" sz="2800" dirty="0" err="1" smtClean="0"/>
              <a:t>Aymará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295400"/>
            <a:ext cx="860992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salar</a:t>
            </a:r>
            <a:r>
              <a:rPr lang="en-US" dirty="0" smtClean="0"/>
              <a:t> de </a:t>
            </a:r>
            <a:r>
              <a:rPr lang="en-US" dirty="0" err="1" smtClean="0"/>
              <a:t>Uyuní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602378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desierto</a:t>
            </a:r>
            <a:r>
              <a:rPr lang="en-US" dirty="0" smtClean="0"/>
              <a:t> de </a:t>
            </a:r>
            <a:r>
              <a:rPr lang="en-US" dirty="0" err="1" smtClean="0"/>
              <a:t>sal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Chile</a:t>
            </a:r>
            <a:br>
              <a:rPr lang="en-US" dirty="0" smtClean="0"/>
            </a:br>
            <a:r>
              <a:rPr lang="en-US" dirty="0" smtClean="0"/>
              <a:t>Santiago</a:t>
            </a:r>
            <a:endParaRPr lang="en-US" dirty="0"/>
          </a:p>
        </p:txBody>
      </p:sp>
      <p:pic>
        <p:nvPicPr>
          <p:cNvPr id="20482" name="Picture 2" descr="Map of Ch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14600"/>
            <a:ext cx="398145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Venezuela</a:t>
            </a:r>
            <a:br>
              <a:rPr lang="en-US" dirty="0" smtClean="0"/>
            </a:br>
            <a:r>
              <a:rPr lang="en-US" dirty="0" smtClean="0"/>
              <a:t>Caracas</a:t>
            </a:r>
            <a:endParaRPr lang="en-US" dirty="0"/>
          </a:p>
        </p:txBody>
      </p:sp>
      <p:pic>
        <p:nvPicPr>
          <p:cNvPr id="15362" name="Picture 2" descr="http://0.tqn.com/d/geography/1/0/a/7/ve-1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09800"/>
            <a:ext cx="3324225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topografía</a:t>
            </a:r>
            <a:endParaRPr lang="en-US" dirty="0"/>
          </a:p>
        </p:txBody>
      </p:sp>
      <p:pic>
        <p:nvPicPr>
          <p:cNvPr id="44034" name="Picture 2" descr="http://theclef.org/projects/samerica/samerica_html_m419a071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4343400" cy="47529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658" y="586717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Estrecho</a:t>
            </a:r>
            <a:r>
              <a:rPr lang="en-US" dirty="0" smtClean="0"/>
              <a:t> de </a:t>
            </a:r>
            <a:r>
              <a:rPr lang="en-US" dirty="0" err="1" smtClean="0"/>
              <a:t>Magallanes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62200" y="5638800"/>
            <a:ext cx="3200400" cy="413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34200" y="5410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Tierra del </a:t>
            </a:r>
            <a:r>
              <a:rPr lang="en-US" dirty="0" err="1" smtClean="0"/>
              <a:t>fuego</a:t>
            </a:r>
            <a:endParaRPr lang="en-US" dirty="0" smtClean="0"/>
          </a:p>
          <a:p>
            <a:r>
              <a:rPr lang="en-US" dirty="0" err="1" smtClean="0"/>
              <a:t>Compartida</a:t>
            </a:r>
            <a:r>
              <a:rPr lang="en-US" dirty="0" smtClean="0"/>
              <a:t> con Argentina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5638800" y="5867403"/>
            <a:ext cx="1295400" cy="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600" y="2057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Desierto</a:t>
            </a:r>
            <a:r>
              <a:rPr lang="en-US" dirty="0" smtClean="0"/>
              <a:t> de Atacama.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3"/>
          </p:cNvCxnSpPr>
          <p:nvPr/>
        </p:nvCxnSpPr>
        <p:spPr>
          <a:xfrm flipV="1">
            <a:off x="2362200" y="2057400"/>
            <a:ext cx="2590800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vinos</a:t>
            </a:r>
            <a:r>
              <a:rPr lang="en-US" dirty="0" smtClean="0"/>
              <a:t> de Chile</a:t>
            </a:r>
            <a:endParaRPr lang="en-US" dirty="0"/>
          </a:p>
        </p:txBody>
      </p:sp>
      <p:pic>
        <p:nvPicPr>
          <p:cNvPr id="45058" name="Picture 2" descr="http://www.thebestwines.co.uk/wine_images/chile_w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3810000" cy="3114676"/>
          </a:xfrm>
          <a:prstGeom prst="rect">
            <a:avLst/>
          </a:prstGeom>
          <a:noFill/>
        </p:spPr>
      </p:pic>
      <p:pic>
        <p:nvPicPr>
          <p:cNvPr id="45060" name="Picture 4" descr="http://www.chilean-wine.com/wp-content/themes/thesis_16/custom/rotator/caliterra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4762500" cy="3133726"/>
          </a:xfrm>
          <a:prstGeom prst="rect">
            <a:avLst/>
          </a:prstGeom>
          <a:noFill/>
        </p:spPr>
      </p:pic>
      <p:pic>
        <p:nvPicPr>
          <p:cNvPr id="45062" name="Picture 6" descr="http://2.bp.blogspot.com/-TVgyj5IcnpU/TpZLtPwtWpI/AAAAAAAACKI/6Bo1ioVb2FA/s1600/2010_Wines_of_Chile_Carmene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191000"/>
            <a:ext cx="3714751" cy="24765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5105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producción</a:t>
            </a:r>
            <a:r>
              <a:rPr lang="en-US" dirty="0" smtClean="0"/>
              <a:t> de </a:t>
            </a:r>
            <a:r>
              <a:rPr lang="en-US" dirty="0" err="1" smtClean="0"/>
              <a:t>vinos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Viña</a:t>
            </a:r>
            <a:r>
              <a:rPr lang="en-US" dirty="0" smtClean="0"/>
              <a:t> del Mar</a:t>
            </a:r>
            <a:endParaRPr lang="en-US" dirty="0"/>
          </a:p>
        </p:txBody>
      </p:sp>
      <p:pic>
        <p:nvPicPr>
          <p:cNvPr id="46082" name="Picture 2" descr="http://trialx.com/curetalk/wp-content/blogs.dir/7/files/2011/05/cities/Vina_Del_Ma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4095750" cy="3276600"/>
          </a:xfrm>
          <a:prstGeom prst="rect">
            <a:avLst/>
          </a:prstGeom>
          <a:noFill/>
        </p:spPr>
      </p:pic>
      <p:pic>
        <p:nvPicPr>
          <p:cNvPr id="46084" name="Picture 4" descr="http://www.destination360.com/south-america/chile/images/s/vina-del-m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3952875" cy="31623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715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 un </a:t>
            </a:r>
            <a:r>
              <a:rPr lang="en-US" dirty="0" err="1" smtClean="0"/>
              <a:t>balneario</a:t>
            </a:r>
            <a:r>
              <a:rPr lang="en-US" dirty="0" smtClean="0"/>
              <a:t> de </a:t>
            </a:r>
            <a:r>
              <a:rPr lang="en-US" dirty="0" err="1" smtClean="0"/>
              <a:t>fama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Argentina</a:t>
            </a:r>
            <a:br>
              <a:rPr lang="en-US" dirty="0" smtClean="0"/>
            </a:br>
            <a:r>
              <a:rPr lang="en-US" dirty="0" smtClean="0"/>
              <a:t>Buenos Aires</a:t>
            </a:r>
            <a:endParaRPr lang="en-US" dirty="0"/>
          </a:p>
        </p:txBody>
      </p:sp>
      <p:pic>
        <p:nvPicPr>
          <p:cNvPr id="22530" name="Picture 2" descr="http://wwp.GreenwichMeanTime.com/images/time/america/argen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38400"/>
            <a:ext cx="3981450" cy="3124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6019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segundo</a:t>
            </a:r>
            <a:r>
              <a:rPr lang="en-US" dirty="0" smtClean="0"/>
              <a:t> </a:t>
            </a:r>
            <a:r>
              <a:rPr lang="en-US" dirty="0" err="1" smtClean="0"/>
              <a:t>país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en </a:t>
            </a:r>
            <a:r>
              <a:rPr lang="en-US" dirty="0" err="1" smtClean="0"/>
              <a:t>extensión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Sudamérica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4419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Islas Malvinas-  </a:t>
            </a:r>
            <a:r>
              <a:rPr lang="en-US" dirty="0" err="1" smtClean="0"/>
              <a:t>causa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guerra</a:t>
            </a:r>
            <a:r>
              <a:rPr lang="en-US" dirty="0" smtClean="0"/>
              <a:t> con </a:t>
            </a:r>
            <a:r>
              <a:rPr lang="en-US" dirty="0" err="1" smtClean="0"/>
              <a:t>Inglaterra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800600" y="44958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66800" y="2514600"/>
            <a:ext cx="2514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1676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Aconcagua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alto del </a:t>
            </a:r>
            <a:r>
              <a:rPr lang="en-US" dirty="0" err="1" smtClean="0"/>
              <a:t>continente</a:t>
            </a:r>
            <a:r>
              <a:rPr lang="en-US" dirty="0" smtClean="0"/>
              <a:t> </a:t>
            </a:r>
            <a:r>
              <a:rPr lang="en-US" dirty="0" err="1" smtClean="0"/>
              <a:t>americano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91000" y="1905000"/>
            <a:ext cx="2057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038600" y="1981200"/>
            <a:ext cx="22860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0" y="1600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Llanuras</a:t>
            </a:r>
            <a:r>
              <a:rPr lang="en-US" dirty="0" smtClean="0"/>
              <a:t>: El Chaco y Las Pampas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24400" y="2819400"/>
            <a:ext cx="2057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0" y="2743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Cataratas</a:t>
            </a:r>
            <a:r>
              <a:rPr lang="en-US" dirty="0" smtClean="0"/>
              <a:t> de </a:t>
            </a:r>
            <a:r>
              <a:rPr lang="en-US" dirty="0" err="1" smtClean="0"/>
              <a:t>Iguazú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topografía</a:t>
            </a:r>
            <a:endParaRPr lang="en-US" dirty="0"/>
          </a:p>
        </p:txBody>
      </p:sp>
      <p:pic>
        <p:nvPicPr>
          <p:cNvPr id="47106" name="Picture 2" descr="http://www.aconcagua.altamontanha.com/design/imgs/top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746585" cy="2466976"/>
          </a:xfrm>
          <a:prstGeom prst="rect">
            <a:avLst/>
          </a:prstGeom>
          <a:noFill/>
        </p:spPr>
      </p:pic>
      <p:pic>
        <p:nvPicPr>
          <p:cNvPr id="47108" name="Picture 4" descr="Iguazu Falls Braz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4495800" cy="3898092"/>
          </a:xfrm>
          <a:prstGeom prst="rect">
            <a:avLst/>
          </a:prstGeom>
          <a:noFill/>
        </p:spPr>
      </p:pic>
      <p:pic>
        <p:nvPicPr>
          <p:cNvPr id="47110" name="Picture 6" descr="http://img.fotocommunity.com/World/South-America/La-Pampa-amarilla-a19528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42360"/>
            <a:ext cx="384873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ganadería</a:t>
            </a:r>
            <a:endParaRPr lang="en-US" dirty="0"/>
          </a:p>
        </p:txBody>
      </p:sp>
      <p:pic>
        <p:nvPicPr>
          <p:cNvPr id="48130" name="Picture 2" descr="http://media-1.web.britannica.com/eb-media/54/75954-004-4A5F73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5238750" cy="3505200"/>
          </a:xfrm>
          <a:prstGeom prst="rect">
            <a:avLst/>
          </a:prstGeom>
          <a:noFill/>
        </p:spPr>
      </p:pic>
      <p:pic>
        <p:nvPicPr>
          <p:cNvPr id="48132" name="Picture 4" descr="http://www.probertencyclopaedia.com/j/Gauc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752600"/>
            <a:ext cx="1905000" cy="3076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579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 </a:t>
            </a:r>
            <a:r>
              <a:rPr lang="en-US" dirty="0" err="1" smtClean="0"/>
              <a:t>una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51054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gaucho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57912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Jorge </a:t>
            </a:r>
            <a:r>
              <a:rPr lang="en-US" sz="4000" dirty="0" err="1" smtClean="0"/>
              <a:t>Bergoglio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89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Paraguay</a:t>
            </a:r>
            <a:br>
              <a:rPr lang="en-US" dirty="0" smtClean="0"/>
            </a:br>
            <a:r>
              <a:rPr lang="en-US" dirty="0" smtClean="0"/>
              <a:t>Asunción</a:t>
            </a:r>
            <a:endParaRPr lang="en-US" dirty="0"/>
          </a:p>
        </p:txBody>
      </p:sp>
      <p:pic>
        <p:nvPicPr>
          <p:cNvPr id="23554" name="Picture 2" descr="http://wwp.greenwichmeantime.com/images/time/america/paragu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398145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topografía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676400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costa</a:t>
            </a:r>
            <a:r>
              <a:rPr lang="en-US" dirty="0" smtClean="0"/>
              <a:t> /</a:t>
            </a:r>
            <a:r>
              <a:rPr lang="en-US" dirty="0" err="1" smtClean="0"/>
              <a:t>puerto</a:t>
            </a:r>
            <a:r>
              <a:rPr lang="en-US" dirty="0" smtClean="0"/>
              <a:t> de mar. </a:t>
            </a:r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río</a:t>
            </a:r>
            <a:r>
              <a:rPr lang="en-US" dirty="0" smtClean="0"/>
              <a:t> Paraguay divide al </a:t>
            </a:r>
            <a:r>
              <a:rPr lang="en-US" dirty="0" err="1" smtClean="0"/>
              <a:t>país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Al </a:t>
            </a:r>
            <a:r>
              <a:rPr lang="en-US" dirty="0" err="1" smtClean="0"/>
              <a:t>este</a:t>
            </a:r>
            <a:r>
              <a:rPr lang="en-US" dirty="0" smtClean="0"/>
              <a:t> hay </a:t>
            </a:r>
            <a:r>
              <a:rPr lang="en-US" dirty="0" err="1" smtClean="0"/>
              <a:t>llanuras</a:t>
            </a:r>
            <a:r>
              <a:rPr lang="en-US" dirty="0" smtClean="0"/>
              <a:t> </a:t>
            </a:r>
            <a:r>
              <a:rPr lang="en-US" dirty="0" err="1" smtClean="0"/>
              <a:t>fértiles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Agricultura</a:t>
            </a:r>
            <a:r>
              <a:rPr lang="en-US" dirty="0" smtClean="0"/>
              <a:t> y </a:t>
            </a:r>
            <a:r>
              <a:rPr lang="en-US" dirty="0" err="1" smtClean="0"/>
              <a:t>ganadería</a:t>
            </a:r>
            <a:r>
              <a:rPr lang="en-US" dirty="0" smtClean="0"/>
              <a:t> son </a:t>
            </a:r>
            <a:r>
              <a:rPr lang="en-US" dirty="0" err="1" smtClean="0"/>
              <a:t>importantes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71575"/>
            <a:ext cx="3329932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Chaco</a:t>
            </a:r>
            <a:endParaRPr lang="en-US" dirty="0"/>
          </a:p>
        </p:txBody>
      </p:sp>
      <p:pic>
        <p:nvPicPr>
          <p:cNvPr id="3074" name="Picture 2" descr="http://www.laguia2000.com/wp-content/uploads/2008/03/guerra-del-cha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4115084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arm1.static.flickr.com/147/370084663_e90e25e6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676400"/>
            <a:ext cx="4762500" cy="3571875"/>
          </a:xfrm>
          <a:prstGeom prst="rect">
            <a:avLst/>
          </a:prstGeom>
          <a:noFill/>
        </p:spPr>
      </p:pic>
      <p:pic>
        <p:nvPicPr>
          <p:cNvPr id="25604" name="Picture 4" descr="http://t1.gstatic.com/images?q=tbn:ANd9GcRaXiRcJc4gjv9jzgqX68BZn_S-VmMJ2I-2ebnO9cgwlXURTrnNSrRz77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343" y="1295400"/>
            <a:ext cx="2495550" cy="18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5867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Uno de los </a:t>
            </a:r>
            <a:r>
              <a:rPr lang="en-US" dirty="0" err="1" smtClean="0"/>
              <a:t>exportadores</a:t>
            </a:r>
            <a:r>
              <a:rPr lang="en-US" dirty="0" smtClean="0"/>
              <a:t> de </a:t>
            </a:r>
            <a:r>
              <a:rPr lang="en-US" dirty="0" err="1" smtClean="0"/>
              <a:t>petróleo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s://encrypted-tbn1.gstatic.com/images?q=tbn:ANd9GcTyJsGTFaGfFSYcDmjGLX3zTh3XZDtioI5nePOb74uCaL5neDMVbxSA_E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43" y="3309937"/>
            <a:ext cx="18954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g8SEBIREBIVFRIWGBIRFhYRFRYYHRYbFhYZGBgVFRgYGyYqIx0lGxgUHzcmIycpLDgsGR4xQTEqNSYsLCwBCQoKDgwOGg8PGi0lHyUtLCovLiosLC8pNSkvLikpKjU1KiwpKTAqLiovKSwsLSosKSwsNS0sKSwsKSwpMDU1Nf/AABEIAOEA4QMBIgACEQEDEQH/xAAcAAEAAgMBAQEAAAAAAAAAAAAABgcEBQgDAQL/xABBEAACAQICBwUFBgUCBgMAAAABAgADBBExBQYHEiFBURMiYXGBMkJSkaFicoKSorEUIzPB8CTRFRZDU7LCRGNz/8QAGwEAAgMBAQEAAAAAAAAAAAAAAAUEBgcDAQL/xAA1EQABAwICBgkEAwADAQAAAAABAAIEAxEFMQYSISJBURMyYXGBkaGx0ULB4fAUM3IWI2IV/9oADAMBAAIRAxEAPwC8YiIISIiCEiIghInxmABJOAHEk8vEyDaybVrajilsO3qZbwOFMfi9704eM5vqNpi7ipcWHXlu1KLST6eJ4Kck4ZyN6X2iaOt8Qa3aOPdojfPz9n5mU9pzW+9uye2qnc/7ad1B+EZ+uJmmi+pOP0DzVwiaKNG2S/wb8n4VlaS2z1Dwt7dV+1WYt+lcMPmZG73aRpOpj/PKDpSVVw9QMfrIzEiOkVHZuVjo4PCo9WkPHb73WfX0/dv7dxWb71Vz+5mE9VjmSfMmfmJxJJzTFtNjOqAF+lqEZEjyMy6Gm7pPYr1V+7UcfsZhRAEjJDmNd1hdSKz2haTp5XLMOlQK/wBWBP1kj0dtluBwuKCOOtMlD54HeH7SuonVteo3JyX1sJhVuvSHgLHzFleeidpujq+AaoaLHlWG6PzjEfMiSqnVVgGUgg8QQcQfIicxTZaH1ju7VsbeqydVzU+angflJdOcfrHkq9L0UYdsd9jydtHnmPVdGxK61c2u0nwS8Ts2y7RMSh+8ua/UeUsGhcI6h0YMpGIZSCCOoIjGnVZUF2lU6XArw3atZtu3gfFekRE6KEkREEJERBCREQQkREEJERBCTUaxa0W1lT367cTjuovFn8h08Twms1117pWK7iYPcMMVTkv2nw5eGZ8M5SektJ1rio1Ws5d2zJ/YDkPASFIlCnutzVmwfAXzLVa2xnqfx2+S3WtOvd1ekqx7OjjwpIeH4z7x8+HgJHIiKHPLzdxWi0I9OOwU6TQAOSREzdF6Eublt23pPUPPdHAfebIepngBOwLo97WDWcbDtWFEsbRGxuswDXVZaf2KY3j5FjgAfLGS7R+zLRlIDGkahHOqxP6RgPpJTIdR2ezvSCRpHCo7GkuP/kfc2HldUXPRbdzkrHyBnR9toe2p/wBOjST7lNR+wmZhO4gc3eiUv0uH00vN34XMj2zjNWHmCJ5zp+Yt1ouhU4VaVN/vorfuJ6YHJ3ohmlw+qj5O/C5qiXzpDZxoyrj/ACBTPWiSmHoOH0kT0vsaIxNrXx+zXGH61H/qJwfDqNy2ppH0lhVdjiWntGzzF/WyrKJs9M6tXdqcLiiyDINmp8mHD0zmskQgg2KsFOoyo3WYQRzG0JNzq5rbdWTY0X7hOLU24q3pyPiMDNNEGuLTcLyrRZWYWVACDwKv7VXXW2vl7h3KwGLUmPEeKn3l8R6gSQzmS2uXpur02KupxDKcCD1BEuLUTaKt1hQuSFuMlbIVfLo3hz5dI2jyw/dfms+xjR90YGtH2s4jiPkeqnMREnqppERBCREQQkREEJIrr3rqljT3Ewa4cdxfhGW+3h0HM+Rmz1o1ip2Vu1Z+J9lF+NjkPLmT0BlAaT0lVuKr1qrbzucSf2A6ADAAdBIUqR0Y1W5qzYDg/wDMf01Ubg9T8c/JedzcvUdqlRizsSzMxxJJ5meUREy0sAAWCT3srGrWcU6SM7twCqMTNhqzqxXvavZ0hgowLufZQdT49Bz+ZF36taqW1lT3aK4ufbqN7T+Z5DwHD95KoRnVduQSLFcapQBqDefy5d/xmodqxsjRQKl8d5s+yQ8B99hn5DAeJliWlnTpIEpIqIMlQAAegntEb06TKYs0LOZmISJjtas6/ZwHh+lIiJ1UFIiIISIiCEiIghfirSVgVYBlPAhgCD4EGQTWbZRQrYvaEUame4f6bema+mI8JPonN9NtQWcFLiza8R2tRdb2PeFzZpbQ9e2qGlXQo465EdVORHiJhyy9qet9CoP4OkqVGU4vUIB7Mj3aZ+LkT6dcK0iKsxrHkNN1q+HSKsmO2pWZqk/t+y/JJ9ViCCDgRxBHKfInJMFcmzvX3+JAtrg/6hR3WP8A1QP/AHAz659ZO5zHQrsjK6EqykMpBwII4ggy99RtbVvrfFsBXTBaij6OPA8fI4iN4kjX3HZrOtIMHEc/yKI3DmOR+D6FSWIiT1UkiIghJ8dgASTgBxJPLxM+yC7VtZOxthbUzhUrYhsOVMe1+Y93y3pzqPFNpcVLhxXS67aLMyfTifBV7r1rSb25LKT2KYpSHhzfDqxGPlgOUjkRK+5xeS4rYI9Bkem2lTFgBZJt9V9Wa17XFKnwUYF3I4IvU+PQc/mRr7GyqVqiUqa7zuQqgcyZf+qmrVOyt1pLxc96o/xtzPkMgOnjjJEah0rtuQSjGsVEClZnXdl2dv7xWXobQ1G1orRoLuqPmx5sx5k/5wmdER2AALBZa97nuLnG5KRET1fKREQQkREEJERBCREQQkrXaJtE3N60s27/ABWrVU+z1RD8XU8ss8m0TaJub1pZt3+K1aqn2eqIfi6nllnlVUWypVtxniVd8CwK9pMkbM2tPufsEiIitXtIkv1H1Ae9Jq1d5LcYjeGbnomPIHM+nXCP6d0LVtK70Ko7yngeTA5MPAj/AG5Toabg0OI2FRGTaFSs6g113N2kfvLisCbXVnT9SzuUrpxA7rr8aH2l/uPECaqJ8AlpuF3q021WFjxcHYV0xZXiVaaVaZ3kcB1PUEYz3lY7IdZMd+yqHLGpSx/Wg/8AL80s6WCjUFRgcsgxGE6FIdRPDLtHD95pEROqgL4TOetb9OG7vKtbHuY7lPwReC/P2vMmXDtE0v8Aw+j6xBwephRXzfP9IcyhYrnVNoZ4q96KRLNfJP8Ake5+3qkRM3Qmi2ubilQXOowXHoPeb0GJ9IuAubBXR7wxpc7IbVZGyPVgKhvag7zbyUseS5M/mTivkD1llTxs7RKVNKdMYIiqijoAMBPaWClTFNgaFj2ITHTJDqzuOXYOH7zSIidVBSIiCEiIghIiIISIiCEla7RNom5vWlm3f4rVqqfZ6oh+LqeWWeTaJtE3N60s27/FatVT7PVEPxdTyyzyqqLZUq24zxKu+BYFrWkyRsza0+5+wSIiK1e0kx1C1Ce8YVqwK2ynyNUj3V8Op9BxyahahNeMK1YFbZT5GqR7q+HU+g45XVQoIiqiKFVQFVVGAAGQAk+LG199+SqOOY4I4MeOd/ieX59u9KFBEVURQqqAqqowAAyAEh21DVj+Itu3pj+bRBbhmyZsvp7Q8j1k1nwiNHsD2lpVFiynxq7a7cwb9/PzXMMTea66B/hLyrSAwQntKf3G4gehxX8M0crzmlpIK2OjVbWptqMyIusvROknt69OuntU2DDxwzU+BGI9Z0bZXaVaaVUOKOqup8GGInM8ubZJpftbNqLHvUWwH3HxZfrvj0EnQalnFnNVTSqJr0WyBm02Pcfg+6nMREbLPVVW2fSWNS3tx7qtWb8R3V+W63zlayTbSL3tNJV+OITdpDw3VGP6t6RmIJDtao4rXsHo9DCpN7L+e37pLG2N6IDVa1yw9gCmnm/FiPEKAPxSuZeuzLR4paNpHDA1C9U+pwX9KrOkNmtUvy2qDpHI6GEWjNxDfufQW8VKoiI7WXpERBCREQQkREEJERBCStdom0Tc3rSzbv8AFatVT7PVEPxdTyyzybRNom5vWlm3f4rVqqfZ6oh+LqeWWeVVRbKlW3GeJV3wLAr2kyRsza0+5+wSIiK1e0kx1C1Ca8YVqwK2ynyNUj3V8Op9BxyahahPeMK1YFbZT5GqR7q+HU+g45XVQoIiqiKFVQFVVGAAGQAk+LG199+SqOOY4I4MeOd/ieX59u9KFBEVURQqqAqqowAAyAE9IiN1nhJJuUiIgvFXW2PQ+9QpXKjjTbs2+6+RPkww/FKlnRGtuju3sbmlhiTTYr95e8v6lE53iaay1S/NaTovI6SIaZ+k+h2+90k22SaS7O/7I5VkZfxL3wfkGHrITNnqze9leW1THALVpk+RYBvoTI1J2q8FPMQo9PFqU+YPnw9V0ZE+YRLEsaXOGn6+/d3D/FVqt83JmBP1VfFiepJ+Zn5laJubrb6bdRgbyCTpPQ9t2dvRp/BTpp+VQJzhbri6jqQPmZ02IxgDrHuVK0ufspN/0fZIiI0VFSIiCEiIghIiIISVrtE2ibm9aWbd/itWqp9nqiH4up5ZZ5Nom0Tc3rSzbv8AFatVT7PVEPxdTyyzyqqLZUq24zxKu+BYFe0mSNmbWn3P2CRERWr2kmOoWoTXjCtWBW2U+Rqke6vh1PoOOTULUJrxhWrArbKfI1SPdXw6n0HHK6qFBEVURQqqAqqowAAyAEnxY2vvvyVRxzHBHBjxzv8AE8vz7d6UKCIqoihVUBVVRgABkAJ6REbrPCSTcpERBeJERBC+ETmnSNr2darT+B3T8rEf2nS8531vp7t/dj/7qp+bE/3i6eN1pVz0SfarVbzAPkfytRAMRFSv6vP/AJ1X/MJ8lRf8UbrEYfzHKnf8dpclrKi4EjoSJ+Zm6boblzXT4atVfk5EwpAIsbK3MdrNDua9LZ8HU9GU/IzpucwTpXRd12lClUHvpTf8yg/3jKAesO5UrS5uyi7/AEPZZUREZqipERBCREQQkrXaJtE3N60s27/FatVT7PVEPxdTyyzybRNom5vWlm3f4rVqqfZ6oh+LqeWWeVVRbKlW3GeJV3wLAta0mSNmbWn3P2CRERWr2kmOoWoT3jCtWBW2U+Rqke6vh1PoOOTULUJrxhWrArbKfI1SPdXw6n0HHK6qFBEVURQqqAqqowAAyAEnxY2vvvyVRxzHBHBjxzv8Ty/Pt3pQoIiqiKFVQFVVGAAGQAnpERus8JJNykREF4kREEJERBCTnjXFsdIXf/7VR8mInQ85r0vc9pcVqnx1Kj/mYn+8XTzugK56JNvVqO7APM/hYkRAipX9Z/8Aw89Ilrf8jnp9Ik7+K5VX/wC/R5qvdoVn2ekrkcmYVB+NQx+pMjksXbLo7CvQrjJ0NM+aHHj6P9JXUj126tRwTfCa3TQqT+wDxGw+yS+dnGkO10bQ48UBonw3DgP07soaWbsa0vga9qTnhXX0wV/pufIztDfq1Lc0u0lj9LCLhm0g+GR97+CtKIiOlmKREQQkrXaJtE3N60s27/FatVT7PVEPxdTyyzybRNom5vWlm3f4rVqqfZ6oh+LqeWWeVVRbKlW3GeJV3wLAr2kyRsza0+5+wSIiK1e0kx1C1Ca8YVqwK2ynyNUj3V8Op9BxyahahPeMK1YFbZT5GqR7q+HU+g45XVQoIiqiKFVQFVVGAAGQAk+LG199+SqOOY4I4MeOd/ieX59u9KFBEVURQqqAqqowAAyAE9IiN1nhJJuUiIgvEiIghIiIISIiCFrdZL/sbO4q44FabkfewwX9RE5ylw7YNLblolAHvVXxI+zT4n9RT5SnonnPu8N5LR9Fo/RxXVT9R9Bs97pM/QNn2t1QpcnqU1PkWGP0xmBJjsp0d2mkFflSR6h8yNwfVsfSRaTdZ4Cfzq3QRqlTkD58PVXbjE+xLEsZUT2m6J7fR9QgYtSIrDyXg/6Sx9JRk6dqUwylWGIIIIPMHgROdNY9Dta3VWgfcY7pPNTxU/lIiqdT2h/gr9opLux8c5jeHcdh8j7rWzZ6taZNrdUq4yVu8BzU8GH5SfXCayIvBINwrhUptqMLHZEWPcV05SqqyhlOKkBgRzBGIIn7kB2UazdtQNrUP8yiMUx96njgPynh5FZPpYadQVGhwWOzYrold1F3D1HApK12ibRNzetLNu/xWrVU+z1RD8XU8ss8m0TaJub1pZt3+K1aqn2eqIfi6nllnlVUgypVtxniVa8CwK9pMkbM2tPufsEiIitXtJMdQtQmvGFasCtsp8jVI91fDqfQccmoWoTXjCtWBW2U+Rqke6vh1PoOOV1UKCIqoihVUBVVRgABkAJPixtfffkqjjmOCODHjnf4nl+fbvShQRFVEUKqgKqqMAAMgBPSIjdZ4SSblIiILxIiIISIiCEiIghIiRTaLrMLS0ZUOFarjTTDMD3n9AfmRPh7wxpcVIjR3yaraTMybfvcqv2g6dF1fVGU400/kp4hcyPNix8sJG4iV57i5xcVsceg2hSbSZkBZJb+x7RO5bVLgjjVbdX7tPEYj8Rf5Sp7GzerUSlTGLuyoo8WOAnRuitHLQoUqKezTVUHjgOJPiTifWTYNO79bkqzpTL6OOKAzcdvcPzZZcREbrOkldbXdXN+kl4g71PuVMOaE91vRj+rwlizzuKCujI4DKwKsDkQRgQfSc6tMVGFpU2BLdDrtrN4Z9o4rmSJudbdXHsrl6JxKe1TY+8hy9RkfETTSvOaWmxWwUarKzBUYbgi4WZofS1W2rpXpHB0OPgRzU+BGIk/1v2pipQWlZFlaooNRzwNPEcaa/a6sPTqK0idGVnsaWtOaiSMOjyarK1Rty39287cEiInJMEkx1C1Ce8YVqwK2ynyNUj3V8Op9BxyahahNeMK1YFbZT5GqR7q+HU+g45XVQoIiqiKFVQFVVGAAGQAk+LG199+SqOOY4I4MeOd/ieX59u9KFBEVURQqqAqqowAAyAE9IiN1nhJJuUiIgvEiIghIiIISIiCEiJ+alRVBZiAoBJJOAAGZJPKCM1439/To0nq1WCogLMT4f35YdZz/rVrE97cvWbgvsovwqMh55k+JM3e0HXk3j9jRJFsh4cu0I98+HQevlDYmlyOkOq3JaVgGEGIzp6o33cOQ+Tx8kiJm6F0TUua9OhSHec4Y8lHNj4AYmQwCTYKyve1jS5xsBtKnOyHVzfqPeOO6mNOnjzYjvMPJTh+LwlszD0Rounb0KdCkMEQBR49WPiTifWZkf0KXRsDVkWKTjNkuq8Mh3DL5SIidktSIiCFHtddVVvrcpwFZMWpMeR5qfstl8jylC3Ns9N2pupV1JVgcwRwIM6bkG2i6ifxSm4tx/qFHeUf9UDl94cuuXTCBLj64125q2aP4wIzv49Y7hyPI/B91TMT6ykEgjAjgQeU+RQtGSS/UDUY3r9rVOFuhwbA8XOe4OgyxPy6iITP0Lp24tKgqW7lW5jMMOjDmJ0plocC8XChzadapQc2g7Vccif3Z3royhQRFVEUKqgKqqMAAMgBPSQrVjaha3GCV8KFbLvHuMfsscvJvmZNAY/Y9rxdpWRyoteM/VrtIPbx8eK+xET7UVIiIISIiCEiIghIiRTWbaLZ2gKqwrVhw3KZ4A/bbIeXE+E+HvawXcVIjxqsl+pSaSez92KR31/So02q1nCIvEsx/wA4+AlNa87Qal4TRo4pbA5ZGphzfw6L6nw0msWtV1evvV37o9lF4KvkOvicTNRFMiWam63JaFhGAMiEVa21/DkPk9vkkREhK0IBjwEu7Zzqd/B0e1qj/UVAN77C5hPPmfHAcppNmuoRXdvLpe9wajTYZdKjDr0Hr0wsyNYkfV33eCoGkOMCreLROz6jzPLuHFIiIxVMSIiCEiIghIiIIUE182drc43FsAtxmy5Cr/s/jz59ZT1egyMUdSrKSCrDAgjMEGdOSN626jW98u8e5XAwWoo+jjmPqOsgSImvvMzVtwfSAxwKMjazgeI+R6hUJE2un9WbmzfcrpgD7LrxV/ut/Y8fCaqKSC02K0GnVZVaHsNweISbzQOut7aYClVJT/t1O8voDl+EiaOINcWm4K8q0adZupUaCORVtaH2x0GwF1Samfip99fMjgR9ZLtHa22FfDsrimSfdLbrflbA/Sc7xJjJtQZ7VW5Gi8Sptpkt9R67fVdPAz7OaLXSNan/AEqrp9x2X9jM+nrfpFcruv61WP7mSBPbxalL9Eqo6tUHvBHyuiInPDa46RP/AMuv6VGH7GYVzpe5qf1K1V/v1Gb9zAz28AhuiVU9aoPAE/C6Cv8AWSzo49rcUlI5Fxj+UcfpInpbbBaJiLdHrNyJ7i/M8f0ynonB8556osmkfRaLT21XF3oPTb6qSad2g390CrVOzpn3KPdBHQnM+pw8JG4iQ3Pc43cVZKEelQbqUmgDsSImbojQtxc1BToUy7c8MlHVjkB5zwAk2C6Pe1jS5xsBxKwwMeAlpahbNd3dub1e9wanRbl0aoOv2fn0G71O2c0bPCrVwq3Hxe6n3Aef2jx8pMY0jxNXef5Kh4xpD0oNGKdnF3E93IdqRERiqYkREEJERBCREQQkREEJERBC8Lyyp1UNOqiuhzVwCD85XGsmyDHF7F8OfZVD9Ef+zfOWdE5VKLKg3gp8LEZEJ16LrdnA+H6VzXpLRNe3fcr02pt0cYY+KnIjxExJ0xd2VKqpSqiuh911DD5GQ3S+ySyq4mgz0G6Dvr+VuPyYRdUguHUN1c4mlVF+yQ0tPMbR8j1VMxJtpLZJpCnxpdnWH2W3T6h8B8iZG73Vm9pY9rbVVA5lGw/MBh9ZDdSe3MKx0cQi1/66gPjt8s1rYgiJzU1IiMIISJn2egbur/SoVXHVabEfPDCSLR2ynSNT21SkOtRwT8kx+uE6NpPdkFDrTo1D+yoB4i/kodPezsatVwlJGdzkqAk/IS2NE7HrVMDcVHqn4V7i+RwJP1EmujtFUKC7lCklNeiKBj4k8z5yXTgvPW2KvS9KY9PZQBceeQ+fRVjq5shqvg963Zrn2dMgsfBmyHpj6SzdF6IoW9MU6FNUQcl5+LHMnxMzIjGlQZT6oVMnYpJmn/tds5DYPL5SIidktSIiCEiIghIiIISIiCEiIghIiIISIiCEiIghJ8ERBCimuvs/50lQ6U9oxEUzOstB0d/qC8dH5iWtqPmPSInzF6y74/8A0lTkz7ERws3SIiCEiIghIiIISIiCEiIghIiI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g8SEBIREBIVFRIWGBIRFhYRFRYYHRYbFhYZGBgVFRgYGyYqIx0lGxgUHzcmIycpLDgsGR4xQTEqNSYsLCwBCQoKDgwOGg8PGi0lHyUtLCovLiosLC8pNSkvLikpKjU1KiwpKTAqLiovKSwsLSosKSwsNS0sKSwsKSwpMDU1Nf/AABEIAOEA4QMBIgACEQEDEQH/xAAcAAEAAgMBAQEAAAAAAAAAAAAABgcEBQgDAQL/xABBEAACAQICBwUFBgUCBgMAAAABAgADBBExBQYHEiFBURMiYXGBMkJSkaFicoKSorEUIzPB8CTRFRZDU7LCRGNz/8QAGwEAAgMBAQEAAAAAAAAAAAAAAAUEBgcDAQL/xAA1EQABAwICBgkEAwADAQAAAAABAAIEAxEFMQYSISJBURMyYXGBkaGx0ULB4fAUM3IWI2IV/9oADAMBAAIRAxEAPwC8YiIISIiCEiIghInxmABJOAHEk8vEyDaybVrajilsO3qZbwOFMfi9704eM5vqNpi7ipcWHXlu1KLST6eJ4Kck4ZyN6X2iaOt8Qa3aOPdojfPz9n5mU9pzW+9uye2qnc/7ad1B+EZ+uJmmi+pOP0DzVwiaKNG2S/wb8n4VlaS2z1Dwt7dV+1WYt+lcMPmZG73aRpOpj/PKDpSVVw9QMfrIzEiOkVHZuVjo4PCo9WkPHb73WfX0/dv7dxWb71Vz+5mE9VjmSfMmfmJxJJzTFtNjOqAF+lqEZEjyMy6Gm7pPYr1V+7UcfsZhRAEjJDmNd1hdSKz2haTp5XLMOlQK/wBWBP1kj0dtluBwuKCOOtMlD54HeH7SuonVteo3JyX1sJhVuvSHgLHzFleeidpujq+AaoaLHlWG6PzjEfMiSqnVVgGUgg8QQcQfIicxTZaH1ju7VsbeqydVzU+angflJdOcfrHkq9L0UYdsd9jydtHnmPVdGxK61c2u0nwS8Ts2y7RMSh+8ua/UeUsGhcI6h0YMpGIZSCCOoIjGnVZUF2lU6XArw3atZtu3gfFekRE6KEkREEJERBCREQQkREEJERBCTUaxa0W1lT367cTjuovFn8h08Twms1117pWK7iYPcMMVTkv2nw5eGZ8M5SektJ1rio1Ws5d2zJ/YDkPASFIlCnutzVmwfAXzLVa2xnqfx2+S3WtOvd1ekqx7OjjwpIeH4z7x8+HgJHIiKHPLzdxWi0I9OOwU6TQAOSREzdF6Eublt23pPUPPdHAfebIepngBOwLo97WDWcbDtWFEsbRGxuswDXVZaf2KY3j5FjgAfLGS7R+zLRlIDGkahHOqxP6RgPpJTIdR2ezvSCRpHCo7GkuP/kfc2HldUXPRbdzkrHyBnR9toe2p/wBOjST7lNR+wmZhO4gc3eiUv0uH00vN34XMj2zjNWHmCJ5zp+Yt1ouhU4VaVN/vorfuJ6YHJ3ohmlw+qj5O/C5qiXzpDZxoyrj/ACBTPWiSmHoOH0kT0vsaIxNrXx+zXGH61H/qJwfDqNy2ppH0lhVdjiWntGzzF/WyrKJs9M6tXdqcLiiyDINmp8mHD0zmskQgg2KsFOoyo3WYQRzG0JNzq5rbdWTY0X7hOLU24q3pyPiMDNNEGuLTcLyrRZWYWVACDwKv7VXXW2vl7h3KwGLUmPEeKn3l8R6gSQzmS2uXpur02KupxDKcCD1BEuLUTaKt1hQuSFuMlbIVfLo3hz5dI2jyw/dfms+xjR90YGtH2s4jiPkeqnMREnqppERBCREQQkREEJIrr3rqljT3Ewa4cdxfhGW+3h0HM+Rmz1o1ip2Vu1Z+J9lF+NjkPLmT0BlAaT0lVuKr1qrbzucSf2A6ADAAdBIUqR0Y1W5qzYDg/wDMf01Ubg9T8c/JedzcvUdqlRizsSzMxxJJ5meUREy0sAAWCT3srGrWcU6SM7twCqMTNhqzqxXvavZ0hgowLufZQdT49Bz+ZF36taqW1lT3aK4ufbqN7T+Z5DwHD95KoRnVduQSLFcapQBqDefy5d/xmodqxsjRQKl8d5s+yQ8B99hn5DAeJliWlnTpIEpIqIMlQAAegntEb06TKYs0LOZmISJjtas6/ZwHh+lIiJ1UFIiIISIiCEiIghfirSVgVYBlPAhgCD4EGQTWbZRQrYvaEUame4f6bema+mI8JPonN9NtQWcFLiza8R2tRdb2PeFzZpbQ9e2qGlXQo465EdVORHiJhyy9qet9CoP4OkqVGU4vUIB7Mj3aZ+LkT6dcK0iKsxrHkNN1q+HSKsmO2pWZqk/t+y/JJ9ViCCDgRxBHKfInJMFcmzvX3+JAtrg/6hR3WP8A1QP/AHAz659ZO5zHQrsjK6EqykMpBwII4ggy99RtbVvrfFsBXTBaij6OPA8fI4iN4kjX3HZrOtIMHEc/yKI3DmOR+D6FSWIiT1UkiIghJ8dgASTgBxJPLxM+yC7VtZOxthbUzhUrYhsOVMe1+Y93y3pzqPFNpcVLhxXS67aLMyfTifBV7r1rSb25LKT2KYpSHhzfDqxGPlgOUjkRK+5xeS4rYI9Bkem2lTFgBZJt9V9Wa17XFKnwUYF3I4IvU+PQc/mRr7GyqVqiUqa7zuQqgcyZf+qmrVOyt1pLxc96o/xtzPkMgOnjjJEah0rtuQSjGsVEClZnXdl2dv7xWXobQ1G1orRoLuqPmx5sx5k/5wmdER2AALBZa97nuLnG5KRET1fKREQQkREEJERBCREQQkrXaJtE3N60s27/ABWrVU+z1RD8XU8ss8m0TaJub1pZt3+K1aqn2eqIfi6nllnlVUWypVtxniVd8CwK9pMkbM2tPufsEiIitXtIkv1H1Ae9Jq1d5LcYjeGbnomPIHM+nXCP6d0LVtK70Ko7yngeTA5MPAj/AG5Toabg0OI2FRGTaFSs6g113N2kfvLisCbXVnT9SzuUrpxA7rr8aH2l/uPECaqJ8AlpuF3q021WFjxcHYV0xZXiVaaVaZ3kcB1PUEYz3lY7IdZMd+yqHLGpSx/Wg/8AL80s6WCjUFRgcsgxGE6FIdRPDLtHD95pEROqgL4TOetb9OG7vKtbHuY7lPwReC/P2vMmXDtE0v8Aw+j6xBwephRXzfP9IcyhYrnVNoZ4q96KRLNfJP8Ake5+3qkRM3Qmi2ubilQXOowXHoPeb0GJ9IuAubBXR7wxpc7IbVZGyPVgKhvag7zbyUseS5M/mTivkD1llTxs7RKVNKdMYIiqijoAMBPaWClTFNgaFj2ITHTJDqzuOXYOH7zSIidVBSIiCEiIghIiIISIiCEla7RNom5vWlm3f4rVqqfZ6oh+LqeWWeTaJtE3N60s27/FatVT7PVEPxdTyyzyqqLZUq24zxKu+BYFrWkyRsza0+5+wSIiK1e0kx1C1Ce8YVqwK2ynyNUj3V8Op9BxyahahNeMK1YFbZT5GqR7q+HU+g45XVQoIiqiKFVQFVVGAAGQAk+LG199+SqOOY4I4MeOd/ieX59u9KFBEVURQqqAqqowAAyAEh21DVj+Itu3pj+bRBbhmyZsvp7Q8j1k1nwiNHsD2lpVFiynxq7a7cwb9/PzXMMTea66B/hLyrSAwQntKf3G4gehxX8M0crzmlpIK2OjVbWptqMyIusvROknt69OuntU2DDxwzU+BGI9Z0bZXaVaaVUOKOqup8GGInM8ubZJpftbNqLHvUWwH3HxZfrvj0EnQalnFnNVTSqJr0WyBm02Pcfg+6nMREbLPVVW2fSWNS3tx7qtWb8R3V+W63zlayTbSL3tNJV+OITdpDw3VGP6t6RmIJDtao4rXsHo9DCpN7L+e37pLG2N6IDVa1yw9gCmnm/FiPEKAPxSuZeuzLR4paNpHDA1C9U+pwX9KrOkNmtUvy2qDpHI6GEWjNxDfufQW8VKoiI7WXpERBCREQQkREEJERBCStdom0Tc3rSzbv8AFatVT7PVEPxdTyyzybRNom5vWlm3f4rVqqfZ6oh+LqeWWeVVRbKlW3GeJV3wLAr2kyRsza0+5+wSIiK1e0kx1C1Ca8YVqwK2ynyNUj3V8Op9BxyahahPeMK1YFbZT5GqR7q+HU+g45XVQoIiqiKFVQFVVGAAGQAk+LG199+SqOOY4I4MeOd/ieX59u9KFBEVURQqqAqqowAAyAE9IiN1nhJJuUiIgvFXW2PQ+9QpXKjjTbs2+6+RPkww/FKlnRGtuju3sbmlhiTTYr95e8v6lE53iaay1S/NaTovI6SIaZ+k+h2+90k22SaS7O/7I5VkZfxL3wfkGHrITNnqze9leW1THALVpk+RYBvoTI1J2q8FPMQo9PFqU+YPnw9V0ZE+YRLEsaXOGn6+/d3D/FVqt83JmBP1VfFiepJ+Zn5laJubrb6bdRgbyCTpPQ9t2dvRp/BTpp+VQJzhbri6jqQPmZ02IxgDrHuVK0ufspN/0fZIiI0VFSIiCEiIghIiIISVrtE2ibm9aWbd/itWqp9nqiH4up5ZZ5Nom0Tc3rSzbv8AFatVT7PVEPxdTyyzyqqLZUq24zxKu+BYFe0mSNmbWn3P2CRERWr2kmOoWoTXjCtWBW2U+Rqke6vh1PoOOTULUJrxhWrArbKfI1SPdXw6n0HHK6qFBEVURQqqAqqowAAyAEnxY2vvvyVRxzHBHBjxzv8AE8vz7d6UKCIqoihVUBVVRgABkAJ6REbrPCSTcpERBeJERBC+ETmnSNr2darT+B3T8rEf2nS8531vp7t/dj/7qp+bE/3i6eN1pVz0SfarVbzAPkfytRAMRFSv6vP/AJ1X/MJ8lRf8UbrEYfzHKnf8dpclrKi4EjoSJ+Zm6boblzXT4atVfk5EwpAIsbK3MdrNDua9LZ8HU9GU/IzpucwTpXRd12lClUHvpTf8yg/3jKAesO5UrS5uyi7/AEPZZUREZqipERBCREQQkrXaJtE3N60s27/FatVT7PVEPxdTyyzybRNom5vWlm3f4rVqqfZ6oh+LqeWWeVVRbKlW3GeJV3wLAta0mSNmbWn3P2CRERWr2kmOoWoT3jCtWBW2U+Rqke6vh1PoOOTULUJrxhWrArbKfI1SPdXw6n0HHK6qFBEVURQqqAqqowAAyAEnxY2vvvyVRxzHBHBjxzv8Ty/Pt3pQoIiqiKFVQFVVGAAGQAnpERus8JJNykREF4kREEJERBCTnjXFsdIXf/7VR8mInQ85r0vc9pcVqnx1Kj/mYn+8XTzugK56JNvVqO7APM/hYkRAipX9Z/8Aw89Ilrf8jnp9Ik7+K5VX/wC/R5qvdoVn2ekrkcmYVB+NQx+pMjksXbLo7CvQrjJ0NM+aHHj6P9JXUj126tRwTfCa3TQqT+wDxGw+yS+dnGkO10bQ48UBonw3DgP07soaWbsa0vga9qTnhXX0wV/pufIztDfq1Lc0u0lj9LCLhm0g+GR97+CtKIiOlmKREQQkrXaJtE3N60s27/FatVT7PVEPxdTyyzybRNom5vWlm3f4rVqqfZ6oh+LqeWWeVVRbKlW3GeJV3wLAr2kyRsza0+5+wSIiK1e0kx1C1Ca8YVqwK2ynyNUj3V8Op9BxyahahPeMK1YFbZT5GqR7q+HU+g45XVQoIiqiKFVQFVVGAAGQAk+LG199+SqOOY4I4MeOd/ieX59u9KFBEVURQqqAqqowAAyAE9IiN1nhJJuUiIgvEiIghIiIISIiCFrdZL/sbO4q44FabkfewwX9RE5ylw7YNLblolAHvVXxI+zT4n9RT5SnonnPu8N5LR9Fo/RxXVT9R9Bs97pM/QNn2t1QpcnqU1PkWGP0xmBJjsp0d2mkFflSR6h8yNwfVsfSRaTdZ4Cfzq3QRqlTkD58PVXbjE+xLEsZUT2m6J7fR9QgYtSIrDyXg/6Sx9JRk6dqUwylWGIIIIPMHgROdNY9Dta3VWgfcY7pPNTxU/lIiqdT2h/gr9opLux8c5jeHcdh8j7rWzZ6taZNrdUq4yVu8BzU8GH5SfXCayIvBINwrhUptqMLHZEWPcV05SqqyhlOKkBgRzBGIIn7kB2UazdtQNrUP8yiMUx96njgPynh5FZPpYadQVGhwWOzYrold1F3D1HApK12ibRNzetLNu/xWrVU+z1RD8XU8ss8m0TaJub1pZt3+K1aqn2eqIfi6nllnlVUgypVtxniVa8CwK9pMkbM2tPufsEiIitXtJMdQtQmvGFasCtsp8jVI91fDqfQccmoWoTXjCtWBW2U+Rqke6vh1PoOOV1UKCIqoihVUBVVRgABkAJPixtfffkqjjmOCODHjnf4nl+fbvShQRFVEUKqgKqqMAAMgBPSIjdZ4SSblIiILxIiIISIiCEiIghIiRTaLrMLS0ZUOFarjTTDMD3n9AfmRPh7wxpcVIjR3yaraTMybfvcqv2g6dF1fVGU400/kp4hcyPNix8sJG4iV57i5xcVsceg2hSbSZkBZJb+x7RO5bVLgjjVbdX7tPEYj8Rf5Sp7GzerUSlTGLuyoo8WOAnRuitHLQoUqKezTVUHjgOJPiTifWTYNO79bkqzpTL6OOKAzcdvcPzZZcREbrOkldbXdXN+kl4g71PuVMOaE91vRj+rwlizzuKCujI4DKwKsDkQRgQfSc6tMVGFpU2BLdDrtrN4Z9o4rmSJudbdXHsrl6JxKe1TY+8hy9RkfETTSvOaWmxWwUarKzBUYbgi4WZofS1W2rpXpHB0OPgRzU+BGIk/1v2pipQWlZFlaooNRzwNPEcaa/a6sPTqK0idGVnsaWtOaiSMOjyarK1Rty39287cEiInJMEkx1C1Ce8YVqwK2ynyNUj3V8Op9BxyahahNeMK1YFbZT5GqR7q+HU+g45XVQoIiqiKFVQFVVGAAGQAk+LG199+SqOOY4I4MeOd/ieX59u9KFBEVURQqqAqqowAAyAE9IiN1nhJJuUiIgvEiIghIiIISIiCEiJ+alRVBZiAoBJJOAAGZJPKCM1439/To0nq1WCogLMT4f35YdZz/rVrE97cvWbgvsovwqMh55k+JM3e0HXk3j9jRJFsh4cu0I98+HQevlDYmlyOkOq3JaVgGEGIzp6o33cOQ+Tx8kiJm6F0TUua9OhSHec4Y8lHNj4AYmQwCTYKyve1jS5xsBtKnOyHVzfqPeOO6mNOnjzYjvMPJTh+LwlszD0Rounb0KdCkMEQBR49WPiTifWZkf0KXRsDVkWKTjNkuq8Mh3DL5SIidktSIiCFHtddVVvrcpwFZMWpMeR5qfstl8jylC3Ns9N2pupV1JVgcwRwIM6bkG2i6ifxSm4tx/qFHeUf9UDl94cuuXTCBLj64125q2aP4wIzv49Y7hyPI/B91TMT6ykEgjAjgQeU+RQtGSS/UDUY3r9rVOFuhwbA8XOe4OgyxPy6iITP0Lp24tKgqW7lW5jMMOjDmJ0plocC8XChzadapQc2g7Vccif3Z3royhQRFVEUKqgKqqMAAMgBPSQrVjaha3GCV8KFbLvHuMfsscvJvmZNAY/Y9rxdpWRyoteM/VrtIPbx8eK+xET7UVIiIISIiCEiIghIiRTWbaLZ2gKqwrVhw3KZ4A/bbIeXE+E+HvawXcVIjxqsl+pSaSez92KR31/So02q1nCIvEsx/wA4+AlNa87Qal4TRo4pbA5ZGphzfw6L6nw0msWtV1evvV37o9lF4KvkOvicTNRFMiWam63JaFhGAMiEVa21/DkPk9vkkREhK0IBjwEu7Zzqd/B0e1qj/UVAN77C5hPPmfHAcppNmuoRXdvLpe9wajTYZdKjDr0Hr0wsyNYkfV33eCoGkOMCreLROz6jzPLuHFIiIxVMSIiCEiIghIiIIUE182drc43FsAtxmy5Cr/s/jz59ZT1egyMUdSrKSCrDAgjMEGdOSN626jW98u8e5XAwWoo+jjmPqOsgSImvvMzVtwfSAxwKMjazgeI+R6hUJE2un9WbmzfcrpgD7LrxV/ut/Y8fCaqKSC02K0GnVZVaHsNweISbzQOut7aYClVJT/t1O8voDl+EiaOINcWm4K8q0adZupUaCORVtaH2x0GwF1Samfip99fMjgR9ZLtHa22FfDsrimSfdLbrflbA/Sc7xJjJtQZ7VW5Gi8Sptpkt9R67fVdPAz7OaLXSNan/AEqrp9x2X9jM+nrfpFcruv61WP7mSBPbxalL9Eqo6tUHvBHyuiInPDa46RP/AMuv6VGH7GYVzpe5qf1K1V/v1Gb9zAz28AhuiVU9aoPAE/C6Cv8AWSzo49rcUlI5Fxj+UcfpInpbbBaJiLdHrNyJ7i/M8f0ynonB8556osmkfRaLT21XF3oPTb6qSad2g390CrVOzpn3KPdBHQnM+pw8JG4iQ3Pc43cVZKEelQbqUmgDsSImbojQtxc1BToUy7c8MlHVjkB5zwAk2C6Pe1jS5xsBxKwwMeAlpahbNd3dub1e9wanRbl0aoOv2fn0G71O2c0bPCrVwq3Hxe6n3Aef2jx8pMY0jxNXef5Kh4xpD0oNGKdnF3E93IdqRERiqYkREEJERBCREQQkREEJERBC8Lyyp1UNOqiuhzVwCD85XGsmyDHF7F8OfZVD9Ef+zfOWdE5VKLKg3gp8LEZEJ16LrdnA+H6VzXpLRNe3fcr02pt0cYY+KnIjxExJ0xd2VKqpSqiuh911DD5GQ3S+ySyq4mgz0G6Dvr+VuPyYRdUguHUN1c4mlVF+yQ0tPMbR8j1VMxJtpLZJpCnxpdnWH2W3T6h8B8iZG73Vm9pY9rbVVA5lGw/MBh9ZDdSe3MKx0cQi1/66gPjt8s1rYgiJzU1IiMIISJn2egbur/SoVXHVabEfPDCSLR2ynSNT21SkOtRwT8kx+uE6NpPdkFDrTo1D+yoB4i/kodPezsatVwlJGdzkqAk/IS2NE7HrVMDcVHqn4V7i+RwJP1EmujtFUKC7lCklNeiKBj4k8z5yXTgvPW2KvS9KY9PZQBceeQ+fRVjq5shqvg963Zrn2dMgsfBmyHpj6SzdF6IoW9MU6FNUQcl5+LHMnxMzIjGlQZT6oVMnYpJmn/tds5DYPL5SIidktSIiCEiIghIiIISIiCEiIghIiIISIiCEiIghJ8ERBCimuvs/50lQ6U9oxEUzOstB0d/qC8dH5iWtqPmPSInzF6y74/8A0lTkz7ERws3SIiCEiIghIiIISIiCEiIghIiIIX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g8SEBIREBIVFRIWGBIRFhYRFRYYHRYbFhYZGBgVFRgYGyYqIx0lGxgUHzcmIycpLDgsGR4xQTEqNSYsLCwBCQoKDgwOGg8PGi0lHyUtLCovLiosLC8pNSkvLikpKjU1KiwpKTAqLiovKSwsLSosKSwsNS0sKSwsKSwpMDU1Nf/AABEIAOEA4QMBIgACEQEDEQH/xAAcAAEAAgMBAQEAAAAAAAAAAAAABgcEBQgDAQL/xABBEAACAQICBwUFBgUCBgMAAAABAgADBBExBQYHEiFBURMiYXGBMkJSkaFicoKSorEUIzPB8CTRFRZDU7LCRGNz/8QAGwEAAgMBAQEAAAAAAAAAAAAAAAUEBgcDAQL/xAA1EQABAwICBgkEAwADAQAAAAABAAIEAxEFMQYSISJBURMyYXGBkaGx0ULB4fAUM3IWI2IV/9oADAMBAAIRAxEAPwC8YiIISIiCEiIghInxmABJOAHEk8vEyDaybVrajilsO3qZbwOFMfi9704eM5vqNpi7ipcWHXlu1KLST6eJ4Kck4ZyN6X2iaOt8Qa3aOPdojfPz9n5mU9pzW+9uye2qnc/7ad1B+EZ+uJmmi+pOP0DzVwiaKNG2S/wb8n4VlaS2z1Dwt7dV+1WYt+lcMPmZG73aRpOpj/PKDpSVVw9QMfrIzEiOkVHZuVjo4PCo9WkPHb73WfX0/dv7dxWb71Vz+5mE9VjmSfMmfmJxJJzTFtNjOqAF+lqEZEjyMy6Gm7pPYr1V+7UcfsZhRAEjJDmNd1hdSKz2haTp5XLMOlQK/wBWBP1kj0dtluBwuKCOOtMlD54HeH7SuonVteo3JyX1sJhVuvSHgLHzFleeidpujq+AaoaLHlWG6PzjEfMiSqnVVgGUgg8QQcQfIicxTZaH1ju7VsbeqydVzU+angflJdOcfrHkq9L0UYdsd9jydtHnmPVdGxK61c2u0nwS8Ts2y7RMSh+8ua/UeUsGhcI6h0YMpGIZSCCOoIjGnVZUF2lU6XArw3atZtu3gfFekRE6KEkREEJERBCREQQkREEJERBCTUaxa0W1lT367cTjuovFn8h08Twms1117pWK7iYPcMMVTkv2nw5eGZ8M5SektJ1rio1Ws5d2zJ/YDkPASFIlCnutzVmwfAXzLVa2xnqfx2+S3WtOvd1ekqx7OjjwpIeH4z7x8+HgJHIiKHPLzdxWi0I9OOwU6TQAOSREzdF6Eublt23pPUPPdHAfebIepngBOwLo97WDWcbDtWFEsbRGxuswDXVZaf2KY3j5FjgAfLGS7R+zLRlIDGkahHOqxP6RgPpJTIdR2ezvSCRpHCo7GkuP/kfc2HldUXPRbdzkrHyBnR9toe2p/wBOjST7lNR+wmZhO4gc3eiUv0uH00vN34XMj2zjNWHmCJ5zp+Yt1ouhU4VaVN/vorfuJ6YHJ3ohmlw+qj5O/C5qiXzpDZxoyrj/ACBTPWiSmHoOH0kT0vsaIxNrXx+zXGH61H/qJwfDqNy2ppH0lhVdjiWntGzzF/WyrKJs9M6tXdqcLiiyDINmp8mHD0zmskQgg2KsFOoyo3WYQRzG0JNzq5rbdWTY0X7hOLU24q3pyPiMDNNEGuLTcLyrRZWYWVACDwKv7VXXW2vl7h3KwGLUmPEeKn3l8R6gSQzmS2uXpur02KupxDKcCD1BEuLUTaKt1hQuSFuMlbIVfLo3hz5dI2jyw/dfms+xjR90YGtH2s4jiPkeqnMREnqppERBCREQQkREEJIrr3rqljT3Ewa4cdxfhGW+3h0HM+Rmz1o1ip2Vu1Z+J9lF+NjkPLmT0BlAaT0lVuKr1qrbzucSf2A6ADAAdBIUqR0Y1W5qzYDg/wDMf01Ubg9T8c/JedzcvUdqlRizsSzMxxJJ5meUREy0sAAWCT3srGrWcU6SM7twCqMTNhqzqxXvavZ0hgowLufZQdT49Bz+ZF36taqW1lT3aK4ufbqN7T+Z5DwHD95KoRnVduQSLFcapQBqDefy5d/xmodqxsjRQKl8d5s+yQ8B99hn5DAeJliWlnTpIEpIqIMlQAAegntEb06TKYs0LOZmISJjtas6/ZwHh+lIiJ1UFIiIISIiCEiIghfirSVgVYBlPAhgCD4EGQTWbZRQrYvaEUame4f6bema+mI8JPonN9NtQWcFLiza8R2tRdb2PeFzZpbQ9e2qGlXQo465EdVORHiJhyy9qet9CoP4OkqVGU4vUIB7Mj3aZ+LkT6dcK0iKsxrHkNN1q+HSKsmO2pWZqk/t+y/JJ9ViCCDgRxBHKfInJMFcmzvX3+JAtrg/6hR3WP8A1QP/AHAz659ZO5zHQrsjK6EqykMpBwII4ggy99RtbVvrfFsBXTBaij6OPA8fI4iN4kjX3HZrOtIMHEc/yKI3DmOR+D6FSWIiT1UkiIghJ8dgASTgBxJPLxM+yC7VtZOxthbUzhUrYhsOVMe1+Y93y3pzqPFNpcVLhxXS67aLMyfTifBV7r1rSb25LKT2KYpSHhzfDqxGPlgOUjkRK+5xeS4rYI9Bkem2lTFgBZJt9V9Wa17XFKnwUYF3I4IvU+PQc/mRr7GyqVqiUqa7zuQqgcyZf+qmrVOyt1pLxc96o/xtzPkMgOnjjJEah0rtuQSjGsVEClZnXdl2dv7xWXobQ1G1orRoLuqPmx5sx5k/5wmdER2AALBZa97nuLnG5KRET1fKREQQkREEJERBCREQQkrXaJtE3N60s27/ABWrVU+z1RD8XU8ss8m0TaJub1pZt3+K1aqn2eqIfi6nllnlVUWypVtxniVd8CwK9pMkbM2tPufsEiIitXtIkv1H1Ae9Jq1d5LcYjeGbnomPIHM+nXCP6d0LVtK70Ko7yngeTA5MPAj/AG5Toabg0OI2FRGTaFSs6g113N2kfvLisCbXVnT9SzuUrpxA7rr8aH2l/uPECaqJ8AlpuF3q021WFjxcHYV0xZXiVaaVaZ3kcB1PUEYz3lY7IdZMd+yqHLGpSx/Wg/8AL80s6WCjUFRgcsgxGE6FIdRPDLtHD95pEROqgL4TOetb9OG7vKtbHuY7lPwReC/P2vMmXDtE0v8Aw+j6xBwephRXzfP9IcyhYrnVNoZ4q96KRLNfJP8Ake5+3qkRM3Qmi2ubilQXOowXHoPeb0GJ9IuAubBXR7wxpc7IbVZGyPVgKhvag7zbyUseS5M/mTivkD1llTxs7RKVNKdMYIiqijoAMBPaWClTFNgaFj2ITHTJDqzuOXYOH7zSIidVBSIiCEiIghIiIISIiCEla7RNom5vWlm3f4rVqqfZ6oh+LqeWWeTaJtE3N60s27/FatVT7PVEPxdTyyzyqqLZUq24zxKu+BYFrWkyRsza0+5+wSIiK1e0kx1C1Ce8YVqwK2ynyNUj3V8Op9BxyahahNeMK1YFbZT5GqR7q+HU+g45XVQoIiqiKFVQFVVGAAGQAk+LG199+SqOOY4I4MeOd/ieX59u9KFBEVURQqqAqqowAAyAEh21DVj+Itu3pj+bRBbhmyZsvp7Q8j1k1nwiNHsD2lpVFiynxq7a7cwb9/PzXMMTea66B/hLyrSAwQntKf3G4gehxX8M0crzmlpIK2OjVbWptqMyIusvROknt69OuntU2DDxwzU+BGI9Z0bZXaVaaVUOKOqup8GGInM8ubZJpftbNqLHvUWwH3HxZfrvj0EnQalnFnNVTSqJr0WyBm02Pcfg+6nMREbLPVVW2fSWNS3tx7qtWb8R3V+W63zlayTbSL3tNJV+OITdpDw3VGP6t6RmIJDtao4rXsHo9DCpN7L+e37pLG2N6IDVa1yw9gCmnm/FiPEKAPxSuZeuzLR4paNpHDA1C9U+pwX9KrOkNmtUvy2qDpHI6GEWjNxDfufQW8VKoiI7WXpERBCREQQkREEJERBCStdom0Tc3rSzbv8AFatVT7PVEPxdTyyzybRNom5vWlm3f4rVqqfZ6oh+LqeWWeVVRbKlW3GeJV3wLAr2kyRsza0+5+wSIiK1e0kx1C1Ca8YVqwK2ynyNUj3V8Op9BxyahahPeMK1YFbZT5GqR7q+HU+g45XVQoIiqiKFVQFVVGAAGQAk+LG199+SqOOY4I4MeOd/ieX59u9KFBEVURQqqAqqowAAyAE9IiN1nhJJuUiIgvFXW2PQ+9QpXKjjTbs2+6+RPkww/FKlnRGtuju3sbmlhiTTYr95e8v6lE53iaay1S/NaTovI6SIaZ+k+h2+90k22SaS7O/7I5VkZfxL3wfkGHrITNnqze9leW1THALVpk+RYBvoTI1J2q8FPMQo9PFqU+YPnw9V0ZE+YRLEsaXOGn6+/d3D/FVqt83JmBP1VfFiepJ+Zn5laJubrb6bdRgbyCTpPQ9t2dvRp/BTpp+VQJzhbri6jqQPmZ02IxgDrHuVK0ufspN/0fZIiI0VFSIiCEiIghIiIISVrtE2ibm9aWbd/itWqp9nqiH4up5ZZ5Nom0Tc3rSzbv8AFatVT7PVEPxdTyyzyqqLZUq24zxKu+BYFe0mSNmbWn3P2CRERWr2kmOoWoTXjCtWBW2U+Rqke6vh1PoOOTULUJrxhWrArbKfI1SPdXw6n0HHK6qFBEVURQqqAqqowAAyAEnxY2vvvyVRxzHBHBjxzv8AE8vz7d6UKCIqoihVUBVVRgABkAJ6REbrPCSTcpERBeJERBC+ETmnSNr2darT+B3T8rEf2nS8531vp7t/dj/7qp+bE/3i6eN1pVz0SfarVbzAPkfytRAMRFSv6vP/AJ1X/MJ8lRf8UbrEYfzHKnf8dpclrKi4EjoSJ+Zm6boblzXT4atVfk5EwpAIsbK3MdrNDua9LZ8HU9GU/IzpucwTpXRd12lClUHvpTf8yg/3jKAesO5UrS5uyi7/AEPZZUREZqipERBCREQQkrXaJtE3N60s27/FatVT7PVEPxdTyyzybRNom5vWlm3f4rVqqfZ6oh+LqeWWeVVRbKlW3GeJV3wLAta0mSNmbWn3P2CRERWr2kmOoWoT3jCtWBW2U+Rqke6vh1PoOOTULUJrxhWrArbKfI1SPdXw6n0HHK6qFBEVURQqqAqqowAAyAEnxY2vvvyVRxzHBHBjxzv8Ty/Pt3pQoIiqiKFVQFVVGAAGQAnpERus8JJNykREF4kREEJERBCTnjXFsdIXf/7VR8mInQ85r0vc9pcVqnx1Kj/mYn+8XTzugK56JNvVqO7APM/hYkRAipX9Z/8Aw89Ilrf8jnp9Ik7+K5VX/wC/R5qvdoVn2ekrkcmYVB+NQx+pMjksXbLo7CvQrjJ0NM+aHHj6P9JXUj126tRwTfCa3TQqT+wDxGw+yS+dnGkO10bQ48UBonw3DgP07soaWbsa0vga9qTnhXX0wV/pufIztDfq1Lc0u0lj9LCLhm0g+GR97+CtKIiOlmKREQQkrXaJtE3N60s27/FatVT7PVEPxdTyyzybRNom5vWlm3f4rVqqfZ6oh+LqeWWeVVRbKlW3GeJV3wLAr2kyRsza0+5+wSIiK1e0kx1C1Ca8YVqwK2ynyNUj3V8Op9BxyahahPeMK1YFbZT5GqR7q+HU+g45XVQoIiqiKFVQFVVGAAGQAk+LG199+SqOOY4I4MeOd/ieX59u9KFBEVURQqqAqqowAAyAE9IiN1nhJJuUiIgvEiIghIiIISIiCFrdZL/sbO4q44FabkfewwX9RE5ylw7YNLblolAHvVXxI+zT4n9RT5SnonnPu8N5LR9Fo/RxXVT9R9Bs97pM/QNn2t1QpcnqU1PkWGP0xmBJjsp0d2mkFflSR6h8yNwfVsfSRaTdZ4Cfzq3QRqlTkD58PVXbjE+xLEsZUT2m6J7fR9QgYtSIrDyXg/6Sx9JRk6dqUwylWGIIIIPMHgROdNY9Dta3VWgfcY7pPNTxU/lIiqdT2h/gr9opLux8c5jeHcdh8j7rWzZ6taZNrdUq4yVu8BzU8GH5SfXCayIvBINwrhUptqMLHZEWPcV05SqqyhlOKkBgRzBGIIn7kB2UazdtQNrUP8yiMUx96njgPynh5FZPpYadQVGhwWOzYrold1F3D1HApK12ibRNzetLNu/xWrVU+z1RD8XU8ss8m0TaJub1pZt3+K1aqn2eqIfi6nllnlVUgypVtxniVa8CwK9pMkbM2tPufsEiIitXtJMdQtQmvGFasCtsp8jVI91fDqfQccmoWoTXjCtWBW2U+Rqke6vh1PoOOV1UKCIqoihVUBVVRgABkAJPixtfffkqjjmOCODHjnf4nl+fbvShQRFVEUKqgKqqMAAMgBPSIjdZ4SSblIiILxIiIISIiCEiIghIiRTaLrMLS0ZUOFarjTTDMD3n9AfmRPh7wxpcVIjR3yaraTMybfvcqv2g6dF1fVGU400/kp4hcyPNix8sJG4iV57i5xcVsceg2hSbSZkBZJb+x7RO5bVLgjjVbdX7tPEYj8Rf5Sp7GzerUSlTGLuyoo8WOAnRuitHLQoUqKezTVUHjgOJPiTifWTYNO79bkqzpTL6OOKAzcdvcPzZZcREbrOkldbXdXN+kl4g71PuVMOaE91vRj+rwlizzuKCujI4DKwKsDkQRgQfSc6tMVGFpU2BLdDrtrN4Z9o4rmSJudbdXHsrl6JxKe1TY+8hy9RkfETTSvOaWmxWwUarKzBUYbgi4WZofS1W2rpXpHB0OPgRzU+BGIk/1v2pipQWlZFlaooNRzwNPEcaa/a6sPTqK0idGVnsaWtOaiSMOjyarK1Rty39287cEiInJMEkx1C1Ce8YVqwK2ynyNUj3V8Op9BxyahahNeMK1YFbZT5GqR7q+HU+g45XVQoIiqiKFVQFVVGAAGQAk+LG199+SqOOY4I4MeOd/ieX59u9KFBEVURQqqAqqowAAyAE9IiN1nhJJuUiIgvEiIghIiIISIiCEiJ+alRVBZiAoBJJOAAGZJPKCM1439/To0nq1WCogLMT4f35YdZz/rVrE97cvWbgvsovwqMh55k+JM3e0HXk3j9jRJFsh4cu0I98+HQevlDYmlyOkOq3JaVgGEGIzp6o33cOQ+Tx8kiJm6F0TUua9OhSHec4Y8lHNj4AYmQwCTYKyve1jS5xsBtKnOyHVzfqPeOO6mNOnjzYjvMPJTh+LwlszD0Rounb0KdCkMEQBR49WPiTifWZkf0KXRsDVkWKTjNkuq8Mh3DL5SIidktSIiCFHtddVVvrcpwFZMWpMeR5qfstl8jylC3Ns9N2pupV1JVgcwRwIM6bkG2i6ifxSm4tx/qFHeUf9UDl94cuuXTCBLj64125q2aP4wIzv49Y7hyPI/B91TMT6ykEgjAjgQeU+RQtGSS/UDUY3r9rVOFuhwbA8XOe4OgyxPy6iITP0Lp24tKgqW7lW5jMMOjDmJ0plocC8XChzadapQc2g7Vccif3Z3royhQRFVEUKqgKqqMAAMgBPSQrVjaha3GCV8KFbLvHuMfsscvJvmZNAY/Y9rxdpWRyoteM/VrtIPbx8eK+xET7UVIiIISIiCEiIghIiRTWbaLZ2gKqwrVhw3KZ4A/bbIeXE+E+HvawXcVIjxqsl+pSaSez92KR31/So02q1nCIvEsx/wA4+AlNa87Qal4TRo4pbA5ZGphzfw6L6nw0msWtV1evvV37o9lF4KvkOvicTNRFMiWam63JaFhGAMiEVa21/DkPk9vkkREhK0IBjwEu7Zzqd/B0e1qj/UVAN77C5hPPmfHAcppNmuoRXdvLpe9wajTYZdKjDr0Hr0wsyNYkfV33eCoGkOMCreLROz6jzPLuHFIiIxVMSIiCEiIghIiIIUE182drc43FsAtxmy5Cr/s/jz59ZT1egyMUdSrKSCrDAgjMEGdOSN626jW98u8e5XAwWoo+jjmPqOsgSImvvMzVtwfSAxwKMjazgeI+R6hUJE2un9WbmzfcrpgD7LrxV/ut/Y8fCaqKSC02K0GnVZVaHsNweISbzQOut7aYClVJT/t1O8voDl+EiaOINcWm4K8q0adZupUaCORVtaH2x0GwF1Samfip99fMjgR9ZLtHa22FfDsrimSfdLbrflbA/Sc7xJjJtQZ7VW5Gi8Sptpkt9R67fVdPAz7OaLXSNan/AEqrp9x2X9jM+nrfpFcruv61WP7mSBPbxalL9Eqo6tUHvBHyuiInPDa46RP/AMuv6VGH7GYVzpe5qf1K1V/v1Gb9zAz28AhuiVU9aoPAE/C6Cv8AWSzo49rcUlI5Fxj+UcfpInpbbBaJiLdHrNyJ7i/M8f0ynonB8556osmkfRaLT21XF3oPTb6qSad2g390CrVOzpn3KPdBHQnM+pw8JG4iQ3Pc43cVZKEelQbqUmgDsSImbojQtxc1BToUy7c8MlHVjkB5zwAk2C6Pe1jS5xsBxKwwMeAlpahbNd3dub1e9wanRbl0aoOv2fn0G71O2c0bPCrVwq3Hxe6n3Aef2jx8pMY0jxNXef5Kh4xpD0oNGKdnF3E93IdqRERiqYkREEJERBCREQQkREEJERBC8Lyyp1UNOqiuhzVwCD85XGsmyDHF7F8OfZVD9Ef+zfOWdE5VKLKg3gp8LEZEJ16LrdnA+H6VzXpLRNe3fcr02pt0cYY+KnIjxExJ0xd2VKqpSqiuh911DD5GQ3S+ySyq4mgz0G6Dvr+VuPyYRdUguHUN1c4mlVF+yQ0tPMbR8j1VMxJtpLZJpCnxpdnWH2W3T6h8B8iZG73Vm9pY9rbVVA5lGw/MBh9ZDdSe3MKx0cQi1/66gPjt8s1rYgiJzU1IiMIISJn2egbur/SoVXHVabEfPDCSLR2ynSNT21SkOtRwT8kx+uE6NpPdkFDrTo1D+yoB4i/kodPezsatVwlJGdzkqAk/IS2NE7HrVMDcVHqn4V7i+RwJP1EmujtFUKC7lCklNeiKBj4k8z5yXTgvPW2KvS9KY9PZQBceeQ+fRVjq5shqvg963Zrn2dMgsfBmyHpj6SzdF6IoW9MU6FNUQcl5+LHMnxMzIjGlQZT6oVMnYpJmn/tds5DYPL5SIidktSIiCEiIghIiIISIiCEiIghIiIISIiCEiIghJ8ERBCimuvs/50lQ6U9oxEUzOstB0d/qC8dH5iWtqPmPSInzF6y74/8A0lTkz7ERws3SIiCEiIghIiIISIiCEiIghIiIIX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lenguas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2057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español</a:t>
            </a:r>
            <a:r>
              <a:rPr lang="en-US" dirty="0" smtClean="0"/>
              <a:t> y el </a:t>
            </a:r>
            <a:r>
              <a:rPr lang="en-US" dirty="0" err="1" smtClean="0"/>
              <a:t>guaraní</a:t>
            </a:r>
            <a:r>
              <a:rPr lang="en-US" dirty="0" smtClean="0"/>
              <a:t> son </a:t>
            </a:r>
            <a:r>
              <a:rPr lang="en-US" dirty="0" err="1" smtClean="0"/>
              <a:t>lenguas</a:t>
            </a:r>
            <a:r>
              <a:rPr lang="en-US" dirty="0" smtClean="0"/>
              <a:t> co-</a:t>
            </a:r>
            <a:r>
              <a:rPr lang="en-US" dirty="0" err="1" smtClean="0"/>
              <a:t>oficiales</a:t>
            </a:r>
            <a:endParaRPr lang="en-US" dirty="0"/>
          </a:p>
        </p:txBody>
      </p:sp>
      <p:pic>
        <p:nvPicPr>
          <p:cNvPr id="1026" name="Picture 2" descr="http://4.bp.blogspot.com/-0NCnlFdY460/TW8Ar1V3XFI/AAAAAAAAAB0/CF5eQT0wCVY/s760/1socialforu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895600"/>
            <a:ext cx="4333875" cy="2886076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g8SERIUEBAWFBQVGBcVGRgXGCMYHhsZHRgXGR0aHx8fHSYhIB4kGRcZIDAgIycqLCw4GCAxNTEqOCcrLCkBCQoKBQUFDQUFDSkYEhgpKSkpKSkpKSkpKSkpKSkpKSkpKSkpKSkpKSkpKSkpKSkpKSkpKSkpKSkpKSkpKSkpKf/AABEIAMIAqgMBIgACEQEDEQH/xAAbAAACAwEBAQAAAAAAAAAAAAAABwQFBgIDAf/EADgQAAIBAwMDAwQBAgUCBwEAAAECAwQREgATIQUGMQcUIiMyQVFhQoEVJDNxkRYXQ1JicoKS0VP/xAAUAQEAAAAAAAAAAAAAAAAAAAAA/8QAFBEBAAAAAAAAAAAAAAAAAAAAAP/aAAwDAQACEQMRAD8AeOuBMpYqGGQAYrfkAlgCR5sSrWP/AKT+tE0oVWY3soJNgSbAX4ABJ/2AvpZ9MNSOorVPHKsVcJoGKrKXQBgYGdNldtlBwzJYC/4szEGfqFW9bpYSRNURRkKGIeRVIUnENyRwW4v++NLumm6mIn356kmOcUZeP5KQgdmqWWNGcBso120sbx23AHJGU6vV11RBKkySyTy9LjLIYDuborQh+ITMDFLkfbclvzfQPzXilbEzuiyKXjxLqGBK5Alche4uASL+baVfVerdYLyRRyTrGJagLK0UimzQwtAxMdO5ZdxpzgFA+IUlfjfR9wUEyUqyqjGaoajSsZI8mMIKrLZMSbBWk4sSMj/YNpDMrqrIwZWAIINwQRcEEcEEfnXelhGeoFqKaQVbhRXqoVPkbMVpmKsoAZomY3kABxGX6M7sDqNbK1ZFUtU7e3A0TSI6MpaIiUCRo0yZXx/pHNyFA40DB0aS3S+4OsSU0ckMlTKjxUbTOUYWdqhxKEYRFrbONzGr4jnVnX1vVRHEFnqTIaSuc7cTkF0JalBLQA5kAi5Cl8BcfIZAz5q+JHSN5UWSS+CFgGbEXOIJubDzbxr30ma3qHU5JY5itSaiOWZoV2HEYVunlYmtt4gmpcqcjxfmwHGy9PJq9knNVI7qREUDq4ZW27SAtJFGTdgGsAQuVrnQbTRpK1vcvUUlhEk9ZHFJJSBsonyDPPIkseYhCltrFsYwALgLlYs148vVjBQndnDVDy0hBsjIDK7Q1WJUEskMZZkIUuPJB0DO0aUEh6nTzVCL7oq9dKXch+YBSosDbiQyNyygEqrX2wGx1x0/rXVvemIVE8ssc1AHXbO3tyU+dQzAoAnJuAxBHAA/GgcWjWF9OqnqLsTWO5vDHkjq91nuS5u8MagEEDBC6jC9+ed1oDRo0aA0aNGg4mlCqzG9lBJsCxsBfgAEk/wBfWefvHpNRDIpqI5I3jGS8nNJGMQAW2TXa6WUE344OtDOrFWwIDWNiRkAbcEgEEi/4uP9xpe0PpTNEsISvsY6ZaW6xMuSrUGfkrOGAa+DAEEi9iugvKLuro9LFGkcyRR4OyDFxxGSJByt8kt8lPyUDkAaoqbvLp8EtZVbES2iaR5Y5DI8gEzogUGMDByL7ithk1ib/LU/oPp7NTz08nuYikDVTCNKYxj/ADLBmUHfYKFKgKAvA4586gr6PqYZonqyQaUUURWMArGJmnDPdzm2RUHHAWB4BIIC/h77pvdvTOQpvCsfDlmaRS1mTaG3YC4uTcBjxidfT3/RF0VJQVYHIkOCpOQRcdu+bsjhVNiceASQDU9R9N55nq5GrgslQaZ1dYSDHLTklHH1rMPk3xI/8pubG/rP6ZxiqM8MiKuNPjG8bOEanUrEVtKgtbG4ZWPBxZb3ATKP1GoTHE0sqrJIsbYR5zAGQsEXJY/LYnEEAn8DXXUu96A08hWTPKGdwpEkeQjJRxkEumLcMbXS+RFtYWHsjqNHURLHBDUpEaYqxEsW5sj4F8ZWRWVi9mYNbg2IAGtFXemMz5LHWoseNcgDU5ZgtY2Ul2E6glf6SFA/YOgvqTqlBQ0UDMUghZQyKpaQC6GQheMioXJr2AABPA1G6Z6gQSVc9PIUjCGnET7l90TxmReCi4GwUck3LAA3IB95+1JDFQBZ1EtEQVYxEo30mhN03Aw+LX4fyPz41UV3pxNJUTTGtXKSajnF4L2aluFDWlUHIE3sF/i3jQafpfc1JUsywTByqh7WIuhJUOtwM0JUjJbjjzqE3f3ThGJN44EyDLakt9MAyf0cBb8k8Cx/RtG7O7FSgPDq+MYhVsGD7YNwHZpHBsebIEW5Y48i3n/0stJJ1CpEb1QqTf26qtxmESYAu4Vg+KMQbACMAX0Hp1GrpK6SCMQGpRJgXYF4xC20ZUk+0BjylrNxuKR51Iqq7pa16bjR+7ASEE3+OWbIhP2K7XfEEhjkbeefXsrohpaOOJssrszZHJuScQW8nFMUFySAoF+NVXcfYc1TVJOtZiEkp5lSSIyhGhJNkIlQKrkgtwWNvutYAL7qfc1JTsVmkxYRmYjBj9NWCs3xUghSRe3gG5sOdd9P6LTRySzxR4yT2MjXa7W8XDHiw4AsLeNUvdHRDVVVGmzKFiYSvMpUI0dnygbm7BmWLJCuJUnm41qxoDRo0aA0aNGgNGjRoI3UqwQwyykqBGjuSxIFlUtyQCQOOSAT/B8aWkfftTOFWQR/Co6YwZBJFnHUm/2iYkWK3+RIYEBkGmprN1vRujxSQxyUdMrTsyR/5dSGYDIrcJYG1zYkXsbeDoMj2/3FXx/5eDbkMsnUxDus7kNTzDBWYuPiQ+Fr/GwbI3wHlJ6l9SMayqtOitDVy4vDJkHpYYmkQ/XFrzNInI4CA2N7DfVPadKY8IY1pmBJSSCONXRjiCyEoQCVUKTbx/bUGf0/pXkpnkZpFpxKBG6xujGVspGYNGTcsAfiQBbgAXuFNB3j1GWpihCQxCpihqYWaN5BtGNmmViJUBeNzGOLXDXsLjWdovU6rgpkYRxPGlDDWEM0jP8AKp2WTNpGJvyQx+244a3LMTt1N6SWWR5s1dAkmJREkwzQAKLq22nDlvBt9xv1H2rQLfGipxkLG0KC444Px5HA/wCNBjz3PVSzwRsYg8ddUUhZRIqsVpTKkmAm8DKxjYte1wVOqdfVKqiooJcoJpBAtVMlmDBXnVQt87R2VwAfqM1wcABcsodt0WYk9pBmpUhtpMgVtiQcbi1hb9WGuqnt+jkCiSlhcKWYBo1YAsbsRccFjyT+fzoKfuruGpimp4KYwI0sc8pkqMigWLbuDiykXEhOVzbHxzcQ+gd51E1VHHIse3Ma0KFUhk9tMsXyYuQ+QN+FS386tusdU6fDJDDPHd1AlhQU7y2w4yTCNgCvHjlbjxcandLgpH/zNOkR31DbqKAXB5BLAXP99Bj6LvSuaqaE7FjV1FElo3BUx0++sjfWOQucSgxv5yHjVX1XvGum6bWSyKi7BghkRRLEwqN1BMgdZ1bEZxsrC18iDexJ2PTex4IXq5EkfdqmdjLjGJIy4sdthGCALKQGyF1v+Tf5X9jRTUwppJ5jGXMkvKgzEyCU5/Di7i/08SLm1tBmq/1DrENRgIGRYa2aJsHtelcBkN5Qz3F1LYoAb2zA5+VnffVUlVFp4JDsQ1hxDAbUjBWVneRQhTGU7hDA/H4rY320/a9A7F5KOB3Y3LNChJP7JK3J14zxdP34KdoohMiGWBTEPgqsATGSmKlWC8A3HxNvGgw1V6n10FO0siQSlkqSgVHjxaGsjpQWvK+QO5niMTxa/OQ2/aXVqqeOX3UQjkjlePiwySyMrlM3MZKuPgWJ4B8MBrjt3sulpIpI1Al3S5dpEjyYOSzIxSNcluW4YHzbwABc0lHHEgSKNY0F7KihVFySbAAAXJJ/voPbRo0aA0aNGgNGjRoIPXIpmpp1p2xmaKQRm9rSFGCG/wCLNbnWBi7enaHpaNS1QK1CSVBaXIj/ACxhdrmUsqtI/hTyMzYX5ZmjQKPt7oXWjNTNUmoTBKQXJz/02feViKhVAZbXLLIWBFrEW1re5ekSzdRpLJUe32p0maOUxrdgu1fFwbghzcC4yX+2v0aBK/8ATHWxEGZqp5gBnF/4Usqs7Xdvc5MHBK5RhAPhwLcXc/T6yOrjeWKaKnRgsre4Mie29rgzPI8oNlkt9qLbFnJYkEM/XEsSspVlDKwIIIuCCLEEHyCPxoE7BSyI1IZpJahTVvSrtTOTNBFBMUc/UUF2cjJgQCIkIA5yndE7d60KmmapkmARKI3Dbg+AbfRjvKoyuciUkLXFjcaZR6LTHavTxfS/0/pr8OQfhx8eQDxbwNTdBkO5Ol1E3UqFot6NI4qhXmjWMhTIYsV+oG87RvZTa6/s6zMHblXS1MccdPVGliZovhLublMabAElpVsd21kRUxsxuxIIaujQKWp7a6j/AIfTgR1ZqWp5ElPuGZlnVWERx3ggBYkbnysoHAJDLD6ZO81WvvGqwDOVYsswUsYlgWAtGdpVFR8g4YkkgEC5s5tQ/wDB6bd3tiPe/wD6YLn4x+62X28efHGgVtP0nqyhA1NUPanpYpcpjYyJOd1wFnUv9LGwuuePJ4Ibk9C6nJFErwVe7DS9RjWRnVTm7B6YFlkubKi/wCF/GnBo0C16LQyP1GM77yJtrUTRbxLR1cSiNoiFbAKxmV2jN/koPAsCw6KdnjRmjaNmAJRrEqf0cSRcfwTogoYkZ2SNFZzdyqgFjzyxA5PJ5P7176A0aNGgNGjRoDRo0aA1zuD9jjXR0tu0Ium+2hWv2RXIztUByBLuAyZtL/UUwJJLXjtY3tY6BkA6+6RfbXedZTUlLBFKmDU1O97KpjvWNFLZmuoIj5ZpAQp5souNMA9dqR0apqHnQSxpO0cqYsGxLGLnHbYtZVJQYkk4240G00aUVF6hVodTLUxlVbprN8EVWjqVAmJ/IWIi4YMLFjkSMVEGp9ReprTVEnuAHWmimYbafRqWqXjNNbHj6QJwe8nwvfzoHXo0pe5e9a+lnqRFXRzrHSxVajbSxZqkLtjHnDZIbklrMDkODrqu76rAtQyVYBEXUHKhYyITDIopT9pIEwIH1C2eXwtxoGvfX3SY7s7knjipqiSaKaTYhqo84I1Qndp8ole7M5DpngmLL5ZzZRq1PdFeq196qQ+y3HMiwxS7kcqxmnZUVVFgm45bOwxDN8TioNLRrBdtd4VM1D1NleOonpXnEWFpC4EQkiuIwoe7lkuiqGw45BOocfcdSsVFK3Us4ZpJVllMcSJHekzVcymBZZlsG4BJKEEqRoGTo0vqruetbt+OthlyqRHFI5RFYE5qsoZcSAFUuTa2OHNrHVNTd+1EtSIk6jHZq6qgBtExMAgVomHA5Ml1R+QSQCHtiQbJOgMP3pIde76nloiJp4nE1LR1IjdIyplNUY5YgpXlVCZ2N2UpfKwI1dd6dSlpuoy1NGwEjU1EEVUVhUM9W6YfaWc7NyMCGsoN7DQNbRpUP3xVR1TQVFcIgtXWwnNYkYQClEkEhyQeZD8Wti17c69en9y1z/4OzdTQe/Uq42ogEYRPfH857mC8mwe/xIIjANLRpRwd69SNPWSS1SI8UNSStowyTRzYwqI8SyK4GJWUszFhgdevcfelbSrHIK5HySnqFBijjjdZJIkdFa7NJb5tZCpRTdnbi4NfRrlHBAINweQR+R+9daDiaZUVmdgqqCxJNgABckk8AAc31R9E72oakRgVMCyv/wCD7iKRweePg7AmwvxfV5Pli2ABaxsCbC/4uQCQL/mx0n+1ey61al6WUYxwnp772EuL+2eR8ULRhSSXUH5ceRlY2BlP3l0xQpbqFMAwJUmdACASpI+XNmBH+4tqVF12kZxGtTEXORCiRS3xJDcXvwVIP6sf1pfydmS1sHUjDuRLVMBClUjRmIMUlqCFtkM5gLgjnbBub6nT9g1bF8ZIEDVRqQLFwoekNMy4FcWCcFQeGHxOI0Gti7noGVWWsgKs4iVhMhBcgEIDlYsQQcRzzqP13u+kpqRqoyxumJZLSqNzEElYyWszWBsB5tbWJj9NOoZOXemkzehdwzucva3uDeM8SXPHhRwAdTK706q2iZVliyv1JBkWsY60g5EhSc0P9NiD+xoNV293RHVtIEXHBIHP1EY/VjzsVVyyFfBzAv8Ai451Bh9QKYvCHxSKVZ2WYzRtGBC4RrsrkC+SEc/1WNiDqF2n25VUD1U9RhIrQU64wZu/+WiKcKVGRcEnEc3sOb31R03Y1XUwqSEjGPVUG6GD/wCbkkxfErdbKENjZrOwIFuQYy9YpjMYBURGYcmMSLmBYHlb5eCD4/OqPubv2GjM94zLsxxyOEljyGcgjAwL5g/JWuQAQ3m/GqbpvYdbHUUkjSQssEiycM62X24gZFUJiT5fcPyb4g2AvqF3b21U9SrK1IUaNGpIacyTIyJmlY8pC8fMFVButxZuSDxoN7P3FRRoHkq4UQsyBmlUAspIZQS1rgg3HkW19n7ho0d0aqhDxqXdDKoZVADFiC1wMSDc2HI1hp/TKpaaZy0TJJJUMYhJJEDHPHAjIWRb4rsAY+GDf04i/q/pxVg1WxPFAssWIUKZFMqlMJikgbbfBMWZWa/xa115DaUPW4Zab3AdBHizE7isFxvld1YpxY3OVhY86qem99QSTLFIohzhhnRmlRlbdcoqBlcgtmrAAE3tx51E7f6TP0+GuacZiaczgQCSdxuCOMgjDNscQxYAmxY245y1N6a1s9JGG2omNBSUwEl81aKdahsrLwD8lsCfAJ/QBjT909PQuHradTGcXDTIMTe1mu3BvxY6G7q6eHKGtp81BJXeS4CqXYkZXFlBY/oC+stTenMrZR1EibQirYlwvkfdTCbL5LZTGQLEZXIB4tbXn1vtqX29HThpjW5rIamJCyhmZY52ZyLKDBJJZSVuIwo8BSG9p6hJEV43DowDKym4IPggg2I/ka9La4ghVFVVFlUBQB+ABYD+w16aD5bRbX3RoDRo0aCN1KvSCGWaS+ESPI1hc4qpY2H5NgdY2s7vq3HTZo4JIlqJwm0TG27G9O0qNlyVswA8gj5XDca21VTJIjpIoZHUoynkFSLEH+CCRrMdM6P0iQ08dPUCQ09p4lSrZyBYRq5AkJZAvwF7rZiPybhAovVuklkgRIn+qKfyyhgZywUBL3cKR8mXhbg6mdy+oqUU8kUlM7LHClS7qy8RNKIrhSbkhz4/Q1N6X2HQU7KYFkTEIthNJZghYoGGdmClja97ePGqnuPtGKWuerrpIhRinWB1aVo74y7oLnhSmRtixt4P8aCXJ3hJNLPSQQtHUKZo7lkJS0SvHPgfMbFwATxcWOua/vVqR4aeeIyykQIzoyDKWS6BsL5LGZRjmwUDKwva2p3Q+jk1EtbKYHeVEjjaEGxhDySKxYk3ZhIgNuPpKR5sOet9j0k7vNtsJm22us0kQaSK5iZsD5UnhrEj+w0FHH6tIYXl9lMcadKwKrKxMBkaMtwbAqVJIP4ub8HXvW+pm38hRs8ZSplR1lQh4qexd155BBBX931C6Z2zH02ljDz0gqtoRO9TKxRqZHJZVDMMF+oL2BUFhcHjUmXsBJf8PUOjUcFNJA2EjRmVZVQEjDjEhAbZc5n9C4SaX1OglqNiGJmYkot3VWLiATi6XyVCDjuHi/Gq2u9XVFLLNFSOHFNHVIJCtiskjQqxxbwJQLi4JBuLeNaqDtCkjZ2iEkefJWOV0XLAR5hQwUNgoGQF+AfPOoX/AG56YEwMTFBD7azSuRtBzIq8v/S5ureVsLEWGg8aD1FhkrfabRD7jwn5qSJEjEjXS+W3a6iS1iRbXtVd9KlWaXYYuS6IQ6G7rCZgGAJ2wyg4l7E2JtbnU/p3adJBI0kIkUsxkYbrlWkKhTIVLYlyALsRc+fOo1R2HQtMZsZUcyNNeOeSMbjJts4CuAGZOCQOedBmej+pJAUyiaUzrStAjJHHffmljF2ViPvFuQLKinkliZL+rkS5MaSQRoiO7ZKSqmoNKbLe7WmVhx5AB/NtXA9OOm2jAjk+kkcaHekuqxyGWOxzvdHY2PkA28caqx6aQNVlnVTRiFIhFuyEs6ztUFpPw95XYkMT4B/JAD70vvOSSvEbGQI9TUUm2VjsjwwRyXDA5FW+bf7sBwF+UP1B7uqqZ6sQytGYYaWVRhG6sJKnaY3YFrkMy42FtsEHkjWn/wCiKIVAqFR1kEpn+Mrqu6VCM+AbG7KMW45BN/J1XVnY3u6mokr2VopI44VSJnQlI5pJUZmDA5AuosDYlL8cABErvVqmiDhoWDxvUI6s6JzBtlgpLWd2EqYovJNx+NS/+4d2qglFKwpsC7bkSKEkiMqMTI6gC2N7/bl+bHU9OxKJXeRBKju7yMyTyKSz4Z8h/DbaEjwcF/Wum7GoT7nKNmFVhugyub4WwIu3xK4rYrYjEfrQeva3c8ddHI6IyGKV4HVvw6WPB/IIZSDYedXWqvofblPSbuwHG65lfORpLufLfNjybC9vNhq00Bo0aNB51EYZSpJAYY3BKnnjgjkHngjnSJoJupNFFU0y1DTDpihXjiZlaUVhfC4Qq3wNyoPNrG/I0866gimRo5kDo1rqwuDYgj/ggH+2vtJRxxIscSKiIAqqosAB4AGgwXSeoVx6pHcVYgkNSHWSKUqAMDA2RjWJAwysqi6gWdixsPHrsVW46sJfes2FTHBFGjNC8T0yLGbKpDNulgMTn8iWFhcMi2vttAnKOfq6BIQtVsKtExvFMhC+1kEqhoojIAJhCMEFx5tYudbGtatTpUGRnmnBhWRowY3K5gM7AI0oXHlgi7lr/ab22NtfdAl66qrHhWOU1Ekr0vV4cHikVnC4CAiNgXuVmX5C5tbJjibTOlzdSVo4ZfeikHs2YrDKGC+zkEiqY4w4AqBECi+OeLFjpnx9EplmadYUEzCxkx+RFlHn/ZFH/wAR+hqZbQJIdx1e/BFXdQkgcChEgLSRYDDOZXwTAtIHT5uww5viFufTqv8Ai88VbEEriJKVWwdJLiUTssseZRUYmnJJSIBDcBFYqCW1VdApZH3JIVZuOeebeLi9j+uQf1qfbQLel6jXDqUVkrVgM5jYSxySK0Jpxg91TbjXdx+4mS5YyMtiNSernqRra/A1QKQhqIRgbLN7eYNuEjbJE+NgxDXx4K639tfdBifTx60tVCo9xs2p9o1AdWzMC79twCS25+/je+P51lUpuqRxpCnu4vnXGSQiZgJnm+iwMSu7gRnPxtMWN2LZAODXy2gU1JP1YJUb3vpiHg+qgkgujy/MGLBmG3YgmluGUixHLa7gl6pJBRXlqRJK81DIHzp2UGR5IqoK9ixSCMnz8xdSxII01rait0inMwnMSGYLgJLfILcm1/1dj/yf3oOemVokEgEcqbTmK8qlcsQvzUn70N+H/Njqbo0aA0aNGgNGjRoDRfXnPEGVlJIDAi6kqeeOCLEH+RyNJzpPcnU6egpuoBZpI0p5XqTUT3SZi8ax7YzcqQcucEH7vcaBz6NYqTver3tpKaNj72SiBMjDxAJ1k+zxjfJf44vo6b3xUyVKU7U0QMi1GLpIzoJYMAyFjGuQyexKAgeLkhgobW+jSZ6b39UQGOoJlmh/w2Kd45ZixuaswlgcAC+AA+1R+/ydaHqff9S8daEpXWNI60CVTIhU05ZT9QxbebBXK4FsSoyHnQMXRrIydx1KQ9LEMaO1WqoTNI11b25luSqfLhGBNhyQbebUtJ6sSzYGOlQKfZI2UhuJKsNhayH4KwFybEgmw/YMjRpZxerc2ERekXOeOmljCOzgCedobMBHmSuN7IpJvYav6zveSHpclbLSsjpddprpc7oiU/NQwViQ3K3sfF9BrdGsD1/1GqaMustLExhiWebCUkYPUmnUISg+VgWIa1vH86ve4e4Z4poYKaGOSSSOWW8shjULEYweQjc/Uvci3xP70Gh0aWFB31NRvXCZHniWrrVQtISyiGlWowGQPxsjDz5cfo61PaHdU9WsxmpWh2xGysQ6rIrpl8dxEb4sCpNreCDoNNo0tqz1WqI45n9pG23FBOpWRsXjlnMHxJjBNmsQ2IDC5HGJaRL6oyRtLuUq4xSVkJxkJOdNA1QSLoBiYwFv5Bv5GgYOjS/p/UeqeYUy0sXuC6KLykR2akNUOcMgbDD7bfn+NRpe7ala5hEBKXaWIIKhjCssdPHKVP0bA4o/CFsWc58kBQZOjWCi9RJ5IYpYoYWWbFYgXfJ3EO7KqqIzcI3wLEhVIfIrib67oHVfdUtPUBCm9GkuJN7ZKGtf8+dBP0aNGg4mhV1ZWF1YFSP2CLEf8ahQdApEgNOlPGICCDFiMLN5GPixvqTXNEIpDMVEYVi5Y2UJY5Ek+Bje50qKLtepeEPTv7lI6gRAhtzdpESRkZg0sayMZJVyIdQRFGQPjYgw4Oyumo6ulHEGVg4YLyHH9X/u/nzqD1/pVBAyTBY6eokmRI5hAZbSyMBYgCw3PtLEr93kGx1k4eya/cK2qLDp+0kzzhf80rl4ncRyk3VRGL2YDG3yHJiw9q9WWCy08gtN02RY2eN8XgUGeXEzhSGYLwHDMV5t50G56V6edPigjieBJisSwF5EBZ0BBsf4yANv4H++u+odD6VD/qUqfWySyxM+dkLlbKp5Kof/AHWtyTY5LrHT5Y6SAYRxdQWdgFlkyWrMhWCWSyPkY2EqOV+JSwFrAXtuuxR003SIIWZ3hdlKBwZGj9tPbIEgHN4vLWUsvkW0Eubt6k6hD096Z0FJC26ibRs6lSgUXZSoCs3484nwLG3m7Vo7q8dPCssaBIn2wcMQQnAIuFyNhceTYjS16T2l1WGKJBSSMntaeOVGmUrux1TljitQuVoCMVyCEWU2tjqw6J2pVvLSJV0tSIUWsikZpkF43kypwdqe5wXL7V+JIsOAQGq7d9PqOmpVp5Io5jZVZzHYuEYsl+TypN+D55FtWdTS0UccdK8S7cxaNY9ssrHFnINgQLhSbta/7vpP99dFq6akZpIJEWEVS7olQLaSrjeDH6weyxmRftuM7WtcjW9J6HXJPSyCnlEIraiRVEqHapXhCKpG9Yjd+pihewufPBDXVfbXTwqs9JGwhBK2izIAO5YBQWY5DK1iSf516Rw0NfFBPtpMhG5EzJ+D+QGAIBsLgj8c6z79FqR1OpnlgkmjKRGnZZQBHjDIsiYGRbsztcAjH5AlgRxj4Ozerxw08ccEqqIKMTIZUYM8VRIZFK74yBiKWAZQVGN1tbQM4dn9PuT7SK5fdPwHMnILH+SCQT+b6ldN6LTU6lYIUjBtcKLXsLD+wH41mX6FUjos1PhJLO0cwjVmVWDMzGPncKqEJW3zNgnkkazvUOyK5pIDEJ0VoICx3BI8dSrqXe7VACZKkYLIJLgNxc3IbeTsLpTXyoYTfg/AeL3tb9X5t41IPaPTySTSREl9w/Acvaxb/cjgn8/nWD/6Z6kDVn2jSrJNE6mWUCQo02Ui4xziOVUABXcZOGxIIGOokfRKgpQ08rFKlmlpZY5ZVaT2bySTJMu05AaNIyqMRYMCMbW0DGXs/p4TAUkWGQe2A+4LgD/vh8f9uNdN2pQGYTe1i3QwcPiAQwAAYfzZQL/xr26DX70CvtGIXdQpIPCOyAgjgqwUMCPwRqw0FZN2xRPEsTU0ZjRmdVxFlZixYj9El2v+8jqXQdPigjWKGNY41uFVRYC5J4H+5OpGjQGjRo0HlUn4N8M+D8Rb5cfb8iBz45IHPOlt0j1P22iM+HtWolqi0UDIUJqDCSRuMAgAJtyeeLngsaveURkworuLWV2wB5F/kFa3xvbg821g+lekUXtY46qaQye0FI4iZQmG5u/HKMtfc5yJ5/QHGg01P3jTtWe0KSJKRIVzUAOEIDEDLMDm4LqoYAlSdVlb3xhXmnvgkb08ThoS1zNngVkWSwDHbUArcXYkWBKyqHsKGKpjqFnmLRtM4U7eJabHdJtEGORRT93FgFxHGua/0+glnmmM86vM9PIcTHZWpzlEVBiPi54a97834sESq9SunK0m9HIkkARlEiKrWkk2gQWb6fNriUxkAgkW1Kl70pVngE1NNE8pjiV5I1FmkZgsd8smuy8mPJRkpJF9Q19KqZWJSpqFXbMGH0mXZMjSbZDwNkM3YkuWJ/JOu29LaQGPamqIttaYDFka5pyWiY7kb2sTcqtlNhddB5wepkSRhp4pSSKtxhEAAtNIwkUjdazIoBJvi39Jucdfav1ALVNMlJG0kLSvDIxQDJhTGoCxlpVIa2P3Jic/uFtdj0vp7WaqqXXCqSxMQ4qr732wg3JsRzxYW4uD9T07SHCSnnmLwvvojtGEaYQiG7nZLAMihTjwLkgA6Dzn9RqGRYi9LM8UhgsxiRwGmZlQFQ5fLJHBUKSLf+pbz+l99U0kqwLDNGTI1OM0CgTJGJGisGJBVOcrYG3DHjUSk7AVoMZSYHarNewgZWAmuCvMkZBC4r4Vb25HJvYw9k061RqA0l916gR3GAmeIRNIPjncoLYlyvPA0HPV++qemmlhlinvFEtQ7LHmohLFTJ8WJspDXBF7KSARqEvqfSWGUU6tu08RXAMymoQPE1ldrhh+FyYWsVHF7Ks7OglqJ55XkbfpzSPHdQm0ciQLIHBuzG+V/l+gAKtfTCmAB9xUZ7tPNneO5NOgSEW2sMVA/Cgm5yJ4sHpJ6m0SRtJIsqIEkcEqDkY5FhdBix+Syuqc2U3uGK/LXf8A3FproohnLtLNTlAikrNEm4Y2s9uUsQ4JQX+TLY2j1PpbRyJtvLOUHuLDJBYTyJMwvt3+MyK63N/wSy/HUqL09gV4pBPNmk0tSzXT6kkq7blhtWA2/hZAoA5+75aCNJ6pUV0EUc02ZpluiqAHqVyhQ5uhuy2N/tFxcjXD+pXT1VZ5IZUvFKwcopNo5xA0d1cm+6ygf0/IG4sbUo9NK6nqY2pKhGji2hEZo4nZFRAgVjtByB8j8GU2c2IYljd1fpXRyAq00+1aZVjDJiollE7WO1mbTKrjJj9tjdSVIesPqNDJJTRwwyOZaiWmf7fptFGzv4chiBi3wLAgmxLDE8yeqFIrMrQzhlaIMCqAoJWwRn+p9MFrAh7MtxcC41ObseArCDJLlFI8gdWWNvmhidbRoqqDGcboqsPuBDXYwIvS6kCSRtLM8b04pQrbdljV2kQqREDmkjFg7Em5ucjoPar9RqaJUeWGdI2fASFVxtubYYEOc1LXNkyawyIAKk6zWV656d0tSAGklj+lHCdsp8kjkWVAc42taRQxxxvbm9hbUItgBe9vyfz/ADxYf8aDrRo0aCD1yvaCmnmVM2iikkC/+YqjMF4BPJFv76XtR1meoXo8zVNM00lSuJQFQiyUhdkZdwliHKm1wD8PF9NDUYdOh+I2k+BJX4j4kkEkcccgHj9aBa9B9Tq+plgCxQ4laMycqL7zOshDPMpGOPCKkhuCCRcavO/O76qjmRIHgs1LVzkSKSwaBA4tZxcNe1rf0k3PjWvTp0KlSsSArfEhQCL3vbji9z4/eupaKJmyaNWa1rlQTbni9vHJ/wCToF5QeoFbUvGIWp0M0wgRChkK3o1qd0kSKWXMlLBRx+bixjy911U9PRVE5iSM1dJC0bI8TbokVZjcTAgI+QxZT9jXBFrsqKhiVgyxorAYghQDb9Xt4/jRJQRMMWiQi5NioIufJtbybn/nQYrszvuaqrGgkaJ0anFRGyKYz/rPGVKl2NrAH5Yt+SovZY0ve1aBVtvUwWCtFGtoizNnt4n/AF1VTdiuTMqnkkrjY76OgiVi6xIGNyWCgEk+ebX518/w+GzDaSz/AHDEfLyeeOeSfP70Cm6l6jVCpDVEU7zJDXLipaweOoiiysJbFWUh7Fb/AEzZgCbT+5+tzw1EE8dRTSzx0fUXLICEcQlHRcBISTw4+7i7keLaY6dIpwbrBGD44RRwQRbx+iR/fXR6bBx9FOBiPiOF5GI48WJ4/k6DC9M9RpZaynTKHZmk2mFsWRvbCcWYyXfk4k4KvyUKW5Ovb1Mq4ZKagkjaOVXrKXH6llkRmIZchcYMvBPItrZnpVPcHZjuLAHEXFvFja4t+LeNcxdIp1jSIRKUQWVSMrf835/nydAr+odxVvR1mXKC2ZqlpzkwjhkmjiEayEqBzmwCI1izE2AGdmnftYVqX36bCKu9kpWJnLBjHg3+sEH3MMmYL5NxazMOooopLbkava9slDWv5tca4TpkAVlEMYVrXUIADbxcWsdAsl9SepzRJ7ZIGlxsQqGVWk928BuRIohXajMoaQgNyAeDr3X1Hq45mjnkpxt1NbAx2mUlIaUTRyYiRm5fiwByuALHzpuuenFBVSCRo1RsQhxiia6gkj/UifEjJuUxJuL3str6PpMC4kRKSoUBiMm+NgvyN2JFhyTfQKLqfes1S8CSPCJIOodO23U4ZJMmZDKJH4BtcByPx+Lm+Hfte0NK6CL/ADDS0gIiZwtUk5SMvaQYxvGrEjkr5GQ1vh0amHini/8Aov8A+ajN25F7lZ8nGHIiBAj3LSLu4hb5lJGUm9iLXHAICXQV8UobblSQxsY3wIOMi2yUgE4sLi6nkX1K1ykSi+IAubmwtc/s/wA660Bo0aNAaNGjQGjRo0Bo0aNAaNGjQGjRo0Bo0aNAaNGjQGjRo0Bo0aNAaNGjQGjRo0H/2Q=="/>
          <p:cNvSpPr>
            <a:spLocks noChangeAspect="1" noChangeArrowheads="1"/>
          </p:cNvSpPr>
          <p:nvPr/>
        </p:nvSpPr>
        <p:spPr bwMode="auto">
          <a:xfrm>
            <a:off x="63500" y="-896938"/>
            <a:ext cx="161925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8SERIUEBAWFBQVGBcVGRgXGCMYHhsZHRgXGR0aHx8fHSYhIB4kGRcZIDAgIycqLCw4GCAxNTEqOCcrLCkBCQoKBQUFDQUFDSkYEhgpKSkpKSkpKSkpKSkpKSkpKSkpKSkpKSkpKSkpKSkpKSkpKSkpKSkpKSkpKSkpKSkpKf/AABEIAMIAqgMBIgACEQEDEQH/xAAbAAACAwEBAQAAAAAAAAAAAAAABwQFBgIDAf/EADgQAAIBAwMDAwQBAgUCBwEAAAECAwQREgATIQUGMQcUIiMyQVFhQoEVJDNxkRYXQ1JicoKS0VP/xAAUAQEAAAAAAAAAAAAAAAAAAAAA/8QAFBEBAAAAAAAAAAAAAAAAAAAAAP/aAAwDAQACEQMRAD8AeOuBMpYqGGQAYrfkAlgCR5sSrWP/AKT+tE0oVWY3soJNgSbAX4ABJ/2AvpZ9MNSOorVPHKsVcJoGKrKXQBgYGdNldtlBwzJYC/4szEGfqFW9bpYSRNURRkKGIeRVIUnENyRwW4v++NLumm6mIn356kmOcUZeP5KQgdmqWWNGcBso120sbx23AHJGU6vV11RBKkySyTy9LjLIYDuborQh+ITMDFLkfbclvzfQPzXilbEzuiyKXjxLqGBK5Alche4uASL+baVfVerdYLyRRyTrGJagLK0UimzQwtAxMdO5ZdxpzgFA+IUlfjfR9wUEyUqyqjGaoajSsZI8mMIKrLZMSbBWk4sSMj/YNpDMrqrIwZWAIINwQRcEEcEEfnXelhGeoFqKaQVbhRXqoVPkbMVpmKsoAZomY3kABxGX6M7sDqNbK1ZFUtU7e3A0TSI6MpaIiUCRo0yZXx/pHNyFA40DB0aS3S+4OsSU0ckMlTKjxUbTOUYWdqhxKEYRFrbONzGr4jnVnX1vVRHEFnqTIaSuc7cTkF0JalBLQA5kAi5Cl8BcfIZAz5q+JHSN5UWSS+CFgGbEXOIJubDzbxr30ma3qHU5JY5itSaiOWZoV2HEYVunlYmtt4gmpcqcjxfmwHGy9PJq9knNVI7qREUDq4ZW27SAtJFGTdgGsAQuVrnQbTRpK1vcvUUlhEk9ZHFJJSBsonyDPPIkseYhCltrFsYwALgLlYs148vVjBQndnDVDy0hBsjIDK7Q1WJUEskMZZkIUuPJB0DO0aUEh6nTzVCL7oq9dKXch+YBSosDbiQyNyygEqrX2wGx1x0/rXVvemIVE8ssc1AHXbO3tyU+dQzAoAnJuAxBHAA/GgcWjWF9OqnqLsTWO5vDHkjq91nuS5u8MagEEDBC6jC9+ed1oDRo0aA0aNGg4mlCqzG9lBJsCxsBfgAEk/wBfWefvHpNRDIpqI5I3jGS8nNJGMQAW2TXa6WUE344OtDOrFWwIDWNiRkAbcEgEEi/4uP9xpe0PpTNEsISvsY6ZaW6xMuSrUGfkrOGAa+DAEEi9iugvKLuro9LFGkcyRR4OyDFxxGSJByt8kt8lPyUDkAaoqbvLp8EtZVbES2iaR5Y5DI8gEzogUGMDByL7ithk1ib/LU/oPp7NTz08nuYikDVTCNKYxj/ADLBmUHfYKFKgKAvA4586gr6PqYZonqyQaUUURWMArGJmnDPdzm2RUHHAWB4BIIC/h77pvdvTOQpvCsfDlmaRS1mTaG3YC4uTcBjxidfT3/RF0VJQVYHIkOCpOQRcdu+bsjhVNiceASQDU9R9N55nq5GrgslQaZ1dYSDHLTklHH1rMPk3xI/8pubG/rP6ZxiqM8MiKuNPjG8bOEanUrEVtKgtbG4ZWPBxZb3ATKP1GoTHE0sqrJIsbYR5zAGQsEXJY/LYnEEAn8DXXUu96A08hWTPKGdwpEkeQjJRxkEumLcMbXS+RFtYWHsjqNHURLHBDUpEaYqxEsW5sj4F8ZWRWVi9mYNbg2IAGtFXemMz5LHWoseNcgDU5ZgtY2Ul2E6glf6SFA/YOgvqTqlBQ0UDMUghZQyKpaQC6GQheMioXJr2AABPA1G6Z6gQSVc9PIUjCGnET7l90TxmReCi4GwUck3LAA3IB95+1JDFQBZ1EtEQVYxEo30mhN03Aw+LX4fyPz41UV3pxNJUTTGtXKSajnF4L2aluFDWlUHIE3sF/i3jQafpfc1JUsywTByqh7WIuhJUOtwM0JUjJbjjzqE3f3ThGJN44EyDLakt9MAyf0cBb8k8Cx/RtG7O7FSgPDq+MYhVsGD7YNwHZpHBsebIEW5Y48i3n/0stJJ1CpEb1QqTf26qtxmESYAu4Vg+KMQbACMAX0Hp1GrpK6SCMQGpRJgXYF4xC20ZUk+0BjylrNxuKR51Iqq7pa16bjR+7ASEE3+OWbIhP2K7XfEEhjkbeefXsrohpaOOJssrszZHJuScQW8nFMUFySAoF+NVXcfYc1TVJOtZiEkp5lSSIyhGhJNkIlQKrkgtwWNvutYAL7qfc1JTsVmkxYRmYjBj9NWCs3xUghSRe3gG5sOdd9P6LTRySzxR4yT2MjXa7W8XDHiw4AsLeNUvdHRDVVVGmzKFiYSvMpUI0dnygbm7BmWLJCuJUnm41qxoDRo0aA0aNGgNGjRoI3UqwQwyykqBGjuSxIFlUtyQCQOOSAT/B8aWkfftTOFWQR/Co6YwZBJFnHUm/2iYkWK3+RIYEBkGmprN1vRujxSQxyUdMrTsyR/5dSGYDIrcJYG1zYkXsbeDoMj2/3FXx/5eDbkMsnUxDus7kNTzDBWYuPiQ+Fr/GwbI3wHlJ6l9SMayqtOitDVy4vDJkHpYYmkQ/XFrzNInI4CA2N7DfVPadKY8IY1pmBJSSCONXRjiCyEoQCVUKTbx/bUGf0/pXkpnkZpFpxKBG6xujGVspGYNGTcsAfiQBbgAXuFNB3j1GWpihCQxCpihqYWaN5BtGNmmViJUBeNzGOLXDXsLjWdovU6rgpkYRxPGlDDWEM0jP8AKp2WTNpGJvyQx+244a3LMTt1N6SWWR5s1dAkmJREkwzQAKLq22nDlvBt9xv1H2rQLfGipxkLG0KC444Px5HA/wCNBjz3PVSzwRsYg8ddUUhZRIqsVpTKkmAm8DKxjYte1wVOqdfVKqiooJcoJpBAtVMlmDBXnVQt87R2VwAfqM1wcABcsodt0WYk9pBmpUhtpMgVtiQcbi1hb9WGuqnt+jkCiSlhcKWYBo1YAsbsRccFjyT+fzoKfuruGpimp4KYwI0sc8pkqMigWLbuDiykXEhOVzbHxzcQ+gd51E1VHHIse3Ma0KFUhk9tMsXyYuQ+QN+FS386tusdU6fDJDDPHd1AlhQU7y2w4yTCNgCvHjlbjxcandLgpH/zNOkR31DbqKAXB5BLAXP99Bj6LvSuaqaE7FjV1FElo3BUx0++sjfWOQucSgxv5yHjVX1XvGum6bWSyKi7BghkRRLEwqN1BMgdZ1bEZxsrC18iDexJ2PTex4IXq5EkfdqmdjLjGJIy4sdthGCALKQGyF1v+Tf5X9jRTUwppJ5jGXMkvKgzEyCU5/Di7i/08SLm1tBmq/1DrENRgIGRYa2aJsHtelcBkN5Qz3F1LYoAb2zA5+VnffVUlVFp4JDsQ1hxDAbUjBWVneRQhTGU7hDA/H4rY320/a9A7F5KOB3Y3LNChJP7JK3J14zxdP34KdoohMiGWBTEPgqsATGSmKlWC8A3HxNvGgw1V6n10FO0siQSlkqSgVHjxaGsjpQWvK+QO5niMTxa/OQ2/aXVqqeOX3UQjkjlePiwySyMrlM3MZKuPgWJ4B8MBrjt3sulpIpI1Al3S5dpEjyYOSzIxSNcluW4YHzbwABc0lHHEgSKNY0F7KihVFySbAAAXJJ/voPbRo0aA0aNGgNGjRoIPXIpmpp1p2xmaKQRm9rSFGCG/wCLNbnWBi7enaHpaNS1QK1CSVBaXIj/ACxhdrmUsqtI/hTyMzYX5ZmjQKPt7oXWjNTNUmoTBKQXJz/02feViKhVAZbXLLIWBFrEW1re5ekSzdRpLJUe32p0maOUxrdgu1fFwbghzcC4yX+2v0aBK/8ATHWxEGZqp5gBnF/4Usqs7Xdvc5MHBK5RhAPhwLcXc/T6yOrjeWKaKnRgsre4Mie29rgzPI8oNlkt9qLbFnJYkEM/XEsSspVlDKwIIIuCCLEEHyCPxoE7BSyI1IZpJahTVvSrtTOTNBFBMUc/UUF2cjJgQCIkIA5yndE7d60KmmapkmARKI3Dbg+AbfRjvKoyuciUkLXFjcaZR6LTHavTxfS/0/pr8OQfhx8eQDxbwNTdBkO5Ol1E3UqFot6NI4qhXmjWMhTIYsV+oG87RvZTa6/s6zMHblXS1MccdPVGliZovhLublMabAElpVsd21kRUxsxuxIIaujQKWp7a6j/AIfTgR1ZqWp5ElPuGZlnVWERx3ggBYkbnysoHAJDLD6ZO81WvvGqwDOVYsswUsYlgWAtGdpVFR8g4YkkgEC5s5tQ/wDB6bd3tiPe/wD6YLn4x+62X28efHGgVtP0nqyhA1NUPanpYpcpjYyJOd1wFnUv9LGwuuePJ4Ibk9C6nJFErwVe7DS9RjWRnVTm7B6YFlkubKi/wCF/GnBo0C16LQyP1GM77yJtrUTRbxLR1cSiNoiFbAKxmV2jN/koPAsCw6KdnjRmjaNmAJRrEqf0cSRcfwTogoYkZ2SNFZzdyqgFjzyxA5PJ5P7176A0aNGgNGjRoDRo0aA1zuD9jjXR0tu0Ium+2hWv2RXIztUByBLuAyZtL/UUwJJLXjtY3tY6BkA6+6RfbXedZTUlLBFKmDU1O97KpjvWNFLZmuoIj5ZpAQp5souNMA9dqR0apqHnQSxpO0cqYsGxLGLnHbYtZVJQYkk4240G00aUVF6hVodTLUxlVbprN8EVWjqVAmJ/IWIi4YMLFjkSMVEGp9ReprTVEnuAHWmimYbafRqWqXjNNbHj6QJwe8nwvfzoHXo0pe5e9a+lnqRFXRzrHSxVajbSxZqkLtjHnDZIbklrMDkODrqu76rAtQyVYBEXUHKhYyITDIopT9pIEwIH1C2eXwtxoGvfX3SY7s7knjipqiSaKaTYhqo84I1Qndp8ole7M5DpngmLL5ZzZRq1PdFeq196qQ+y3HMiwxS7kcqxmnZUVVFgm45bOwxDN8TioNLRrBdtd4VM1D1NleOonpXnEWFpC4EQkiuIwoe7lkuiqGw45BOocfcdSsVFK3Us4ZpJVllMcSJHekzVcymBZZlsG4BJKEEqRoGTo0vqruetbt+OthlyqRHFI5RFYE5qsoZcSAFUuTa2OHNrHVNTd+1EtSIk6jHZq6qgBtExMAgVomHA5Ml1R+QSQCHtiQbJOgMP3pIde76nloiJp4nE1LR1IjdIyplNUY5YgpXlVCZ2N2UpfKwI1dd6dSlpuoy1NGwEjU1EEVUVhUM9W6YfaWc7NyMCGsoN7DQNbRpUP3xVR1TQVFcIgtXWwnNYkYQClEkEhyQeZD8Wti17c69en9y1z/4OzdTQe/Uq42ogEYRPfH857mC8mwe/xIIjANLRpRwd69SNPWSS1SI8UNSStowyTRzYwqI8SyK4GJWUszFhgdevcfelbSrHIK5HySnqFBijjjdZJIkdFa7NJb5tZCpRTdnbi4NfRrlHBAINweQR+R+9daDiaZUVmdgqqCxJNgABckk8AAc31R9E72oakRgVMCyv/wCD7iKRweePg7AmwvxfV5Pli2ABaxsCbC/4uQCQL/mx0n+1ey61al6WUYxwnp772EuL+2eR8ULRhSSXUH5ceRlY2BlP3l0xQpbqFMAwJUmdACASpI+XNmBH+4tqVF12kZxGtTEXORCiRS3xJDcXvwVIP6sf1pfydmS1sHUjDuRLVMBClUjRmIMUlqCFtkM5gLgjnbBub6nT9g1bF8ZIEDVRqQLFwoekNMy4FcWCcFQeGHxOI0Gti7noGVWWsgKs4iVhMhBcgEIDlYsQQcRzzqP13u+kpqRqoyxumJZLSqNzEElYyWszWBsB5tbWJj9NOoZOXemkzehdwzucva3uDeM8SXPHhRwAdTK706q2iZVliyv1JBkWsY60g5EhSc0P9NiD+xoNV293RHVtIEXHBIHP1EY/VjzsVVyyFfBzAv8Ai451Bh9QKYvCHxSKVZ2WYzRtGBC4RrsrkC+SEc/1WNiDqF2n25VUD1U9RhIrQU64wZu/+WiKcKVGRcEnEc3sOb31R03Y1XUwqSEjGPVUG6GD/wCbkkxfErdbKENjZrOwIFuQYy9YpjMYBURGYcmMSLmBYHlb5eCD4/OqPubv2GjM94zLsxxyOEljyGcgjAwL5g/JWuQAQ3m/GqbpvYdbHUUkjSQssEiycM62X24gZFUJiT5fcPyb4g2AvqF3b21U9SrK1IUaNGpIacyTIyJmlY8pC8fMFVButxZuSDxoN7P3FRRoHkq4UQsyBmlUAspIZQS1rgg3HkW19n7ho0d0aqhDxqXdDKoZVADFiC1wMSDc2HI1hp/TKpaaZy0TJJJUMYhJJEDHPHAjIWRb4rsAY+GDf04i/q/pxVg1WxPFAssWIUKZFMqlMJikgbbfBMWZWa/xa115DaUPW4Zab3AdBHizE7isFxvld1YpxY3OVhY86qem99QSTLFIohzhhnRmlRlbdcoqBlcgtmrAAE3tx51E7f6TP0+GuacZiaczgQCSdxuCOMgjDNscQxYAmxY245y1N6a1s9JGG2omNBSUwEl81aKdahsrLwD8lsCfAJ/QBjT909PQuHradTGcXDTIMTe1mu3BvxY6G7q6eHKGtp81BJXeS4CqXYkZXFlBY/oC+stTenMrZR1EibQirYlwvkfdTCbL5LZTGQLEZXIB4tbXn1vtqX29HThpjW5rIamJCyhmZY52ZyLKDBJJZSVuIwo8BSG9p6hJEV43DowDKym4IPggg2I/ka9La4ghVFVVFlUBQB+ABYD+w16aD5bRbX3RoDRo0aCN1KvSCGWaS+ESPI1hc4qpY2H5NgdY2s7vq3HTZo4JIlqJwm0TG27G9O0qNlyVswA8gj5XDca21VTJIjpIoZHUoynkFSLEH+CCRrMdM6P0iQ08dPUCQ09p4lSrZyBYRq5AkJZAvwF7rZiPybhAovVuklkgRIn+qKfyyhgZywUBL3cKR8mXhbg6mdy+oqUU8kUlM7LHClS7qy8RNKIrhSbkhz4/Q1N6X2HQU7KYFkTEIthNJZghYoGGdmClja97ePGqnuPtGKWuerrpIhRinWB1aVo74y7oLnhSmRtixt4P8aCXJ3hJNLPSQQtHUKZo7lkJS0SvHPgfMbFwATxcWOua/vVqR4aeeIyykQIzoyDKWS6BsL5LGZRjmwUDKwva2p3Q+jk1EtbKYHeVEjjaEGxhDySKxYk3ZhIgNuPpKR5sOet9j0k7vNtsJm22us0kQaSK5iZsD5UnhrEj+w0FHH6tIYXl9lMcadKwKrKxMBkaMtwbAqVJIP4ub8HXvW+pm38hRs8ZSplR1lQh4qexd155BBBX931C6Z2zH02ljDz0gqtoRO9TKxRqZHJZVDMMF+oL2BUFhcHjUmXsBJf8PUOjUcFNJA2EjRmVZVQEjDjEhAbZc5n9C4SaX1OglqNiGJmYkot3VWLiATi6XyVCDjuHi/Gq2u9XVFLLNFSOHFNHVIJCtiskjQqxxbwJQLi4JBuLeNaqDtCkjZ2iEkefJWOV0XLAR5hQwUNgoGQF+AfPOoX/AG56YEwMTFBD7azSuRtBzIq8v/S5ureVsLEWGg8aD1FhkrfabRD7jwn5qSJEjEjXS+W3a6iS1iRbXtVd9KlWaXYYuS6IQ6G7rCZgGAJ2wyg4l7E2JtbnU/p3adJBI0kIkUsxkYbrlWkKhTIVLYlyALsRc+fOo1R2HQtMZsZUcyNNeOeSMbjJts4CuAGZOCQOedBmej+pJAUyiaUzrStAjJHHffmljF2ViPvFuQLKinkliZL+rkS5MaSQRoiO7ZKSqmoNKbLe7WmVhx5AB/NtXA9OOm2jAjk+kkcaHekuqxyGWOxzvdHY2PkA28caqx6aQNVlnVTRiFIhFuyEs6ztUFpPw95XYkMT4B/JAD70vvOSSvEbGQI9TUUm2VjsjwwRyXDA5FW+bf7sBwF+UP1B7uqqZ6sQytGYYaWVRhG6sJKnaY3YFrkMy42FtsEHkjWn/wCiKIVAqFR1kEpn+Mrqu6VCM+AbG7KMW45BN/J1XVnY3u6mokr2VopI44VSJnQlI5pJUZmDA5AuosDYlL8cABErvVqmiDhoWDxvUI6s6JzBtlgpLWd2EqYovJNx+NS/+4d2qglFKwpsC7bkSKEkiMqMTI6gC2N7/bl+bHU9OxKJXeRBKju7yMyTyKSz4Z8h/DbaEjwcF/Wum7GoT7nKNmFVhugyub4WwIu3xK4rYrYjEfrQeva3c8ddHI6IyGKV4HVvw6WPB/IIZSDYedXWqvofblPSbuwHG65lfORpLufLfNjybC9vNhq00Bo0aNB51EYZSpJAYY3BKnnjgjkHngjnSJoJupNFFU0y1DTDpihXjiZlaUVhfC4Qq3wNyoPNrG/I0866gimRo5kDo1rqwuDYgj/ggH+2vtJRxxIscSKiIAqqosAB4AGgwXSeoVx6pHcVYgkNSHWSKUqAMDA2RjWJAwysqi6gWdixsPHrsVW46sJfes2FTHBFGjNC8T0yLGbKpDNulgMTn8iWFhcMi2vttAnKOfq6BIQtVsKtExvFMhC+1kEqhoojIAJhCMEFx5tYudbGtatTpUGRnmnBhWRowY3K5gM7AI0oXHlgi7lr/ab22NtfdAl66qrHhWOU1Ekr0vV4cHikVnC4CAiNgXuVmX5C5tbJjibTOlzdSVo4ZfeikHs2YrDKGC+zkEiqY4w4AqBECi+OeLFjpnx9EplmadYUEzCxkx+RFlHn/ZFH/wAR+hqZbQJIdx1e/BFXdQkgcChEgLSRYDDOZXwTAtIHT5uww5viFufTqv8Ai88VbEEriJKVWwdJLiUTssseZRUYmnJJSIBDcBFYqCW1VdApZH3JIVZuOeebeLi9j+uQf1qfbQLel6jXDqUVkrVgM5jYSxySK0Jpxg91TbjXdx+4mS5YyMtiNSernqRra/A1QKQhqIRgbLN7eYNuEjbJE+NgxDXx4K639tfdBifTx60tVCo9xs2p9o1AdWzMC79twCS25+/je+P51lUpuqRxpCnu4vnXGSQiZgJnm+iwMSu7gRnPxtMWN2LZAODXy2gU1JP1YJUb3vpiHg+qgkgujy/MGLBmG3YgmluGUixHLa7gl6pJBRXlqRJK81DIHzp2UGR5IqoK9ixSCMnz8xdSxII01rait0inMwnMSGYLgJLfILcm1/1dj/yf3oOemVokEgEcqbTmK8qlcsQvzUn70N+H/Njqbo0aA0aNGgNGjRoDRfXnPEGVlJIDAi6kqeeOCLEH+RyNJzpPcnU6egpuoBZpI0p5XqTUT3SZi8ax7YzcqQcucEH7vcaBz6NYqTver3tpKaNj72SiBMjDxAJ1k+zxjfJf44vo6b3xUyVKU7U0QMi1GLpIzoJYMAyFjGuQyexKAgeLkhgobW+jSZ6b39UQGOoJlmh/w2Kd45ZixuaswlgcAC+AA+1R+/ydaHqff9S8daEpXWNI60CVTIhU05ZT9QxbebBXK4FsSoyHnQMXRrIydx1KQ9LEMaO1WqoTNI11b25luSqfLhGBNhyQbebUtJ6sSzYGOlQKfZI2UhuJKsNhayH4KwFybEgmw/YMjRpZxerc2ERekXOeOmljCOzgCedobMBHmSuN7IpJvYav6zveSHpclbLSsjpddprpc7oiU/NQwViQ3K3sfF9BrdGsD1/1GqaMustLExhiWebCUkYPUmnUISg+VgWIa1vH86ve4e4Z4poYKaGOSSSOWW8shjULEYweQjc/Uvci3xP70Gh0aWFB31NRvXCZHniWrrVQtISyiGlWowGQPxsjDz5cfo61PaHdU9WsxmpWh2xGysQ6rIrpl8dxEb4sCpNreCDoNNo0tqz1WqI45n9pG23FBOpWRsXjlnMHxJjBNmsQ2IDC5HGJaRL6oyRtLuUq4xSVkJxkJOdNA1QSLoBiYwFv5Bv5GgYOjS/p/UeqeYUy0sXuC6KLykR2akNUOcMgbDD7bfn+NRpe7ala5hEBKXaWIIKhjCssdPHKVP0bA4o/CFsWc58kBQZOjWCi9RJ5IYpYoYWWbFYgXfJ3EO7KqqIzcI3wLEhVIfIrib67oHVfdUtPUBCm9GkuJN7ZKGtf8+dBP0aNGg4mhV1ZWF1YFSP2CLEf8ahQdApEgNOlPGICCDFiMLN5GPixvqTXNEIpDMVEYVi5Y2UJY5Ek+Bje50qKLtepeEPTv7lI6gRAhtzdpESRkZg0sayMZJVyIdQRFGQPjYgw4Oyumo6ulHEGVg4YLyHH9X/u/nzqD1/pVBAyTBY6eokmRI5hAZbSyMBYgCw3PtLEr93kGx1k4eya/cK2qLDp+0kzzhf80rl4ncRyk3VRGL2YDG3yHJiw9q9WWCy08gtN02RY2eN8XgUGeXEzhSGYLwHDMV5t50G56V6edPigjieBJisSwF5EBZ0BBsf4yANv4H++u+odD6VD/qUqfWySyxM+dkLlbKp5Kof/AHWtyTY5LrHT5Y6SAYRxdQWdgFlkyWrMhWCWSyPkY2EqOV+JSwFrAXtuuxR003SIIWZ3hdlKBwZGj9tPbIEgHN4vLWUsvkW0Eubt6k6hD096Z0FJC26ibRs6lSgUXZSoCs3484nwLG3m7Vo7q8dPCssaBIn2wcMQQnAIuFyNhceTYjS16T2l1WGKJBSSMntaeOVGmUrux1TljitQuVoCMVyCEWU2tjqw6J2pVvLSJV0tSIUWsikZpkF43kypwdqe5wXL7V+JIsOAQGq7d9PqOmpVp5Io5jZVZzHYuEYsl+TypN+D55FtWdTS0UccdK8S7cxaNY9ssrHFnINgQLhSbta/7vpP99dFq6akZpIJEWEVS7olQLaSrjeDH6weyxmRftuM7WtcjW9J6HXJPSyCnlEIraiRVEqHapXhCKpG9Yjd+pihewufPBDXVfbXTwqs9JGwhBK2izIAO5YBQWY5DK1iSf516Rw0NfFBPtpMhG5EzJ+D+QGAIBsLgj8c6z79FqR1OpnlgkmjKRGnZZQBHjDIsiYGRbsztcAjH5AlgRxj4Ozerxw08ccEqqIKMTIZUYM8VRIZFK74yBiKWAZQVGN1tbQM4dn9PuT7SK5fdPwHMnILH+SCQT+b6ldN6LTU6lYIUjBtcKLXsLD+wH41mX6FUjos1PhJLO0cwjVmVWDMzGPncKqEJW3zNgnkkazvUOyK5pIDEJ0VoICx3BI8dSrqXe7VACZKkYLIJLgNxc3IbeTsLpTXyoYTfg/AeL3tb9X5t41IPaPTySTSREl9w/Acvaxb/cjgn8/nWD/6Z6kDVn2jSrJNE6mWUCQo02Ui4xziOVUABXcZOGxIIGOokfRKgpQ08rFKlmlpZY5ZVaT2bySTJMu05AaNIyqMRYMCMbW0DGXs/p4TAUkWGQe2A+4LgD/vh8f9uNdN2pQGYTe1i3QwcPiAQwAAYfzZQL/xr26DX70CvtGIXdQpIPCOyAgjgqwUMCPwRqw0FZN2xRPEsTU0ZjRmdVxFlZixYj9El2v+8jqXQdPigjWKGNY41uFVRYC5J4H+5OpGjQGjRo0HlUn4N8M+D8Rb5cfb8iBz45IHPOlt0j1P22iM+HtWolqi0UDIUJqDCSRuMAgAJtyeeLngsaveURkworuLWV2wB5F/kFa3xvbg821g+lekUXtY46qaQye0FI4iZQmG5u/HKMtfc5yJ5/QHGg01P3jTtWe0KSJKRIVzUAOEIDEDLMDm4LqoYAlSdVlb3xhXmnvgkb08ThoS1zNngVkWSwDHbUArcXYkWBKyqHsKGKpjqFnmLRtM4U7eJabHdJtEGORRT93FgFxHGua/0+glnmmM86vM9PIcTHZWpzlEVBiPi54a97834sESq9SunK0m9HIkkARlEiKrWkk2gQWb6fNriUxkAgkW1Kl70pVngE1NNE8pjiV5I1FmkZgsd8smuy8mPJRkpJF9Q19KqZWJSpqFXbMGH0mXZMjSbZDwNkM3YkuWJ/JOu29LaQGPamqIttaYDFka5pyWiY7kb2sTcqtlNhddB5wepkSRhp4pSSKtxhEAAtNIwkUjdazIoBJvi39Jucdfav1ALVNMlJG0kLSvDIxQDJhTGoCxlpVIa2P3Jic/uFtdj0vp7WaqqXXCqSxMQ4qr732wg3JsRzxYW4uD9T07SHCSnnmLwvvojtGEaYQiG7nZLAMihTjwLkgA6Dzn9RqGRYi9LM8UhgsxiRwGmZlQFQ5fLJHBUKSLf+pbz+l99U0kqwLDNGTI1OM0CgTJGJGisGJBVOcrYG3DHjUSk7AVoMZSYHarNewgZWAmuCvMkZBC4r4Vb25HJvYw9k061RqA0l916gR3GAmeIRNIPjncoLYlyvPA0HPV++qemmlhlinvFEtQ7LHmohLFTJ8WJspDXBF7KSARqEvqfSWGUU6tu08RXAMymoQPE1ldrhh+FyYWsVHF7Ks7OglqJ55XkbfpzSPHdQm0ciQLIHBuzG+V/l+gAKtfTCmAB9xUZ7tPNneO5NOgSEW2sMVA/Cgm5yJ4sHpJ6m0SRtJIsqIEkcEqDkY5FhdBix+Syuqc2U3uGK/LXf8A3FproohnLtLNTlAikrNEm4Y2s9uUsQ4JQX+TLY2j1PpbRyJtvLOUHuLDJBYTyJMwvt3+MyK63N/wSy/HUqL09gV4pBPNmk0tSzXT6kkq7blhtWA2/hZAoA5+75aCNJ6pUV0EUc02ZpluiqAHqVyhQ5uhuy2N/tFxcjXD+pXT1VZ5IZUvFKwcopNo5xA0d1cm+6ygf0/IG4sbUo9NK6nqY2pKhGji2hEZo4nZFRAgVjtByB8j8GU2c2IYljd1fpXRyAq00+1aZVjDJiollE7WO1mbTKrjJj9tjdSVIesPqNDJJTRwwyOZaiWmf7fptFGzv4chiBi3wLAgmxLDE8yeqFIrMrQzhlaIMCqAoJWwRn+p9MFrAh7MtxcC41ObseArCDJLlFI8gdWWNvmhidbRoqqDGcboqsPuBDXYwIvS6kCSRtLM8b04pQrbdljV2kQqREDmkjFg7Em5ucjoPar9RqaJUeWGdI2fASFVxtubYYEOc1LXNkyawyIAKk6zWV656d0tSAGklj+lHCdsp8kjkWVAc42taRQxxxvbm9hbUItgBe9vyfz/ADxYf8aDrRo0aCD1yvaCmnmVM2iikkC/+YqjMF4BPJFv76XtR1meoXo8zVNM00lSuJQFQiyUhdkZdwliHKm1wD8PF9NDUYdOh+I2k+BJX4j4kkEkcccgHj9aBa9B9Tq+plgCxQ4laMycqL7zOshDPMpGOPCKkhuCCRcavO/O76qjmRIHgs1LVzkSKSwaBA4tZxcNe1rf0k3PjWvTp0KlSsSArfEhQCL3vbji9z4/eupaKJmyaNWa1rlQTbni9vHJ/wCToF5QeoFbUvGIWp0M0wgRChkK3o1qd0kSKWXMlLBRx+bixjy911U9PRVE5iSM1dJC0bI8TbokVZjcTAgI+QxZT9jXBFrsqKhiVgyxorAYghQDb9Xt4/jRJQRMMWiQi5NioIufJtbybn/nQYrszvuaqrGgkaJ0anFRGyKYz/rPGVKl2NrAH5Yt+SovZY0ve1aBVtvUwWCtFGtoizNnt4n/AF1VTdiuTMqnkkrjY76OgiVi6xIGNyWCgEk+ebX518/w+GzDaSz/AHDEfLyeeOeSfP70Cm6l6jVCpDVEU7zJDXLipaweOoiiysJbFWUh7Fb/AEzZgCbT+5+tzw1EE8dRTSzx0fUXLICEcQlHRcBISTw4+7i7keLaY6dIpwbrBGD44RRwQRbx+iR/fXR6bBx9FOBiPiOF5GI48WJ4/k6DC9M9RpZaynTKHZmk2mFsWRvbCcWYyXfk4k4KvyUKW5Ovb1Mq4ZKagkjaOVXrKXH6llkRmIZchcYMvBPItrZnpVPcHZjuLAHEXFvFja4t+LeNcxdIp1jSIRKUQWVSMrf835/nydAr+odxVvR1mXKC2ZqlpzkwjhkmjiEayEqBzmwCI1izE2AGdmnftYVqX36bCKu9kpWJnLBjHg3+sEH3MMmYL5NxazMOooopLbkava9slDWv5tca4TpkAVlEMYVrXUIADbxcWsdAsl9SepzRJ7ZIGlxsQqGVWk928BuRIohXajMoaQgNyAeDr3X1Hq45mjnkpxt1NbAx2mUlIaUTRyYiRm5fiwByuALHzpuuenFBVSCRo1RsQhxiia6gkj/UifEjJuUxJuL3str6PpMC4kRKSoUBiMm+NgvyN2JFhyTfQKLqfes1S8CSPCJIOodO23U4ZJMmZDKJH4BtcByPx+Lm+Hfte0NK6CL/ADDS0gIiZwtUk5SMvaQYxvGrEjkr5GQ1vh0amHini/8Aov8A+ajN25F7lZ8nGHIiBAj3LSLu4hb5lJGUm9iLXHAICXQV8UobblSQxsY3wIOMi2yUgE4sLi6nkX1K1ykSi+IAubmwtc/s/wA660Bo0aNAaNGjQGjRo0Bo0aNAaNGjQGjRo0Bo0aNAaNGjQGjRo0Bo0aNAaNGjQGjRo0H/2Q=="/>
          <p:cNvSpPr>
            <a:spLocks noChangeAspect="1" noChangeArrowheads="1"/>
          </p:cNvSpPr>
          <p:nvPr/>
        </p:nvSpPr>
        <p:spPr bwMode="auto">
          <a:xfrm>
            <a:off x="63500" y="-896938"/>
            <a:ext cx="161925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worldlanguage.com/LanguageSamples/2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3072459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Uruguay</a:t>
            </a:r>
            <a:br>
              <a:rPr lang="en-US" dirty="0" smtClean="0"/>
            </a:br>
            <a:r>
              <a:rPr lang="en-US" dirty="0" smtClean="0"/>
              <a:t>Montevideo</a:t>
            </a:r>
            <a:endParaRPr lang="en-US" dirty="0"/>
          </a:p>
        </p:txBody>
      </p:sp>
      <p:pic>
        <p:nvPicPr>
          <p:cNvPr id="24578" name="Picture 2" descr="http://wwp.GreenwichMeanTime.com/images/time/america/urugu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67000"/>
            <a:ext cx="398145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población</a:t>
            </a:r>
            <a:endParaRPr lang="en-US" dirty="0"/>
          </a:p>
        </p:txBody>
      </p:sp>
      <p:pic>
        <p:nvPicPr>
          <p:cNvPr id="52226" name="Picture 2" descr="http://www.interhabit.com/interhabit/images/neutral/id_country_4/id_zone_29/picture_montevideo_hom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8626" y="2743200"/>
            <a:ext cx="4715774" cy="3124201"/>
          </a:xfrm>
          <a:prstGeom prst="rect">
            <a:avLst/>
          </a:prstGeom>
          <a:noFill/>
        </p:spPr>
      </p:pic>
      <p:pic>
        <p:nvPicPr>
          <p:cNvPr id="52228" name="Picture 4" descr="http://www.thestreetsavvy.com/sites/thestreetsavvy.com/files/images/Mercado_del_Puerto_Montevideo_Uruguay_ek_2005_115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3429000" cy="2286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1295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95% </a:t>
            </a:r>
            <a:r>
              <a:rPr lang="en-US" dirty="0" smtClean="0"/>
              <a:t>de </a:t>
            </a:r>
            <a:r>
              <a:rPr lang="en-US" dirty="0" err="1" smtClean="0"/>
              <a:t>orígen</a:t>
            </a:r>
            <a:r>
              <a:rPr lang="en-US" dirty="0" smtClean="0"/>
              <a:t> </a:t>
            </a:r>
            <a:r>
              <a:rPr lang="en-US" dirty="0" err="1" smtClean="0"/>
              <a:t>europeo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Punta del Este</a:t>
            </a:r>
            <a:br>
              <a:rPr lang="en-US" dirty="0" smtClean="0"/>
            </a:br>
            <a:r>
              <a:rPr lang="en-US" dirty="0" err="1" smtClean="0"/>
              <a:t>balneario</a:t>
            </a:r>
            <a:endParaRPr lang="en-US" dirty="0"/>
          </a:p>
        </p:txBody>
      </p:sp>
      <p:pic>
        <p:nvPicPr>
          <p:cNvPr id="50178" name="Picture 2" descr="Punta del Este, Urugu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4038600" cy="30154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410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y </a:t>
            </a:r>
            <a:r>
              <a:rPr lang="en-US" dirty="0" err="1" smtClean="0"/>
              <a:t>exclusivo</a:t>
            </a:r>
            <a:r>
              <a:rPr lang="en-US" dirty="0" smtClean="0"/>
              <a:t> “ resort” de </a:t>
            </a:r>
            <a:r>
              <a:rPr lang="en-US" dirty="0" err="1" smtClean="0"/>
              <a:t>América</a:t>
            </a:r>
            <a:r>
              <a:rPr lang="en-US" dirty="0" smtClean="0"/>
              <a:t> del sur.</a:t>
            </a:r>
            <a:endParaRPr lang="en-US" dirty="0"/>
          </a:p>
        </p:txBody>
      </p:sp>
      <p:pic>
        <p:nvPicPr>
          <p:cNvPr id="50180" name="Picture 4" descr="Punta del Este, Urugu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4136571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4876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dedos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etno-muzej.si/files/exhibitions/zvd_orino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6172200" cy="4505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59436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Orinoco </a:t>
            </a:r>
            <a:r>
              <a:rPr lang="en-US" dirty="0" err="1" smtClean="0"/>
              <a:t>cruza</a:t>
            </a:r>
            <a:r>
              <a:rPr lang="en-US" dirty="0" smtClean="0"/>
              <a:t> a Venezuela y se </a:t>
            </a:r>
            <a:r>
              <a:rPr lang="en-US" dirty="0" err="1" smtClean="0"/>
              <a:t>extiende</a:t>
            </a:r>
            <a:r>
              <a:rPr lang="en-US" dirty="0" smtClean="0"/>
              <a:t> a Colombia.</a:t>
            </a:r>
          </a:p>
          <a:p>
            <a:r>
              <a:rPr lang="en-US" dirty="0" smtClean="0"/>
              <a:t>Es 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transportación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centro</a:t>
            </a:r>
            <a:r>
              <a:rPr lang="en-US" dirty="0" smtClean="0"/>
              <a:t> del </a:t>
            </a:r>
            <a:r>
              <a:rPr lang="en-US" dirty="0" err="1" smtClean="0"/>
              <a:t>país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Colombia</a:t>
            </a:r>
            <a:br>
              <a:rPr lang="en-US" dirty="0" smtClean="0"/>
            </a:br>
            <a:r>
              <a:rPr lang="en-US" dirty="0" smtClean="0"/>
              <a:t>Bogotá</a:t>
            </a:r>
            <a:endParaRPr lang="en-US" dirty="0"/>
          </a:p>
        </p:txBody>
      </p:sp>
      <p:pic>
        <p:nvPicPr>
          <p:cNvPr id="17410" name="Picture 2" descr="http://wwp.greenwichmeantime.com/images/time/america/co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33337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Andes</a:t>
            </a:r>
            <a:endParaRPr lang="en-US" dirty="0"/>
          </a:p>
        </p:txBody>
      </p:sp>
      <p:pic>
        <p:nvPicPr>
          <p:cNvPr id="29698" name="Picture 2" descr="http://www.nectaroflife.com/images/colomb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362575" cy="436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esmeraldas</a:t>
            </a:r>
            <a:endParaRPr lang="en-US" dirty="0"/>
          </a:p>
        </p:txBody>
      </p:sp>
      <p:pic>
        <p:nvPicPr>
          <p:cNvPr id="27650" name="Picture 2" descr="http://pdc-emerald.com/index/images/stories/Lotecar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4276725" cy="3324226"/>
          </a:xfrm>
          <a:prstGeom prst="rect">
            <a:avLst/>
          </a:prstGeom>
          <a:noFill/>
        </p:spPr>
      </p:pic>
      <p:pic>
        <p:nvPicPr>
          <p:cNvPr id="27652" name="Picture 4" descr="http://www.adelerjewelers.com/images/colombia04/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524250" cy="2381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5105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90 % de la </a:t>
            </a:r>
            <a:r>
              <a:rPr lang="en-US" dirty="0" err="1" smtClean="0"/>
              <a:t>producción</a:t>
            </a:r>
            <a:r>
              <a:rPr lang="en-US" dirty="0" smtClean="0"/>
              <a:t> </a:t>
            </a:r>
            <a:r>
              <a:rPr lang="en-US" dirty="0" err="1" smtClean="0"/>
              <a:t>mundial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Café</a:t>
            </a:r>
            <a:endParaRPr lang="en-US" dirty="0"/>
          </a:p>
        </p:txBody>
      </p:sp>
      <p:pic>
        <p:nvPicPr>
          <p:cNvPr id="28674" name="Picture 2" descr="http://www.cafedivang.com/wp-content/uploads/2011/09/Colombian-Coffee-Beans-Facts-You-Should-Know-About-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2838450" cy="2857500"/>
          </a:xfrm>
          <a:prstGeom prst="rect">
            <a:avLst/>
          </a:prstGeom>
          <a:noFill/>
        </p:spPr>
      </p:pic>
      <p:pic>
        <p:nvPicPr>
          <p:cNvPr id="28678" name="Picture 6" descr="http://farm4.static.flickr.com/3569/3837860937_f570cc9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09800"/>
            <a:ext cx="4762500" cy="31623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5867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50 %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exportaciones</a:t>
            </a:r>
            <a:r>
              <a:rPr lang="en-US" dirty="0" smtClean="0"/>
              <a:t>:  El café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374</Words>
  <Application>Microsoft Office PowerPoint</Application>
  <PresentationFormat>On-screen Show (4:3)</PresentationFormat>
  <Paragraphs>82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AMERICA DEL SUR Geografía</vt:lpstr>
      <vt:lpstr>PowerPoint Presentation</vt:lpstr>
      <vt:lpstr>Venezuela Caracas</vt:lpstr>
      <vt:lpstr>PowerPoint Presentation</vt:lpstr>
      <vt:lpstr>PowerPoint Presentation</vt:lpstr>
      <vt:lpstr>Colombia Bogotá</vt:lpstr>
      <vt:lpstr>Los Andes</vt:lpstr>
      <vt:lpstr>Las esmeraldas</vt:lpstr>
      <vt:lpstr>El Café</vt:lpstr>
      <vt:lpstr>Ecuador Quito</vt:lpstr>
      <vt:lpstr>La Línea del Ecuador</vt:lpstr>
      <vt:lpstr>Los Andes</vt:lpstr>
      <vt:lpstr>Las Islas Galápagos</vt:lpstr>
      <vt:lpstr>Bananas</vt:lpstr>
      <vt:lpstr>PowerPoint Presentation</vt:lpstr>
      <vt:lpstr>Ecuador</vt:lpstr>
      <vt:lpstr>Panama Hat</vt:lpstr>
      <vt:lpstr>Perú Lima</vt:lpstr>
      <vt:lpstr>Los Andes</vt:lpstr>
      <vt:lpstr>Los grupos étnicos</vt:lpstr>
      <vt:lpstr>El presidente</vt:lpstr>
      <vt:lpstr>Turismo</vt:lpstr>
      <vt:lpstr>Bolivia La Paz    - Sucre</vt:lpstr>
      <vt:lpstr>BOLIVIA en honor a Simón Bolívar</vt:lpstr>
      <vt:lpstr>El Altiplano</vt:lpstr>
      <vt:lpstr>El Lago Titicaca</vt:lpstr>
      <vt:lpstr>Los Grupos étnicos</vt:lpstr>
      <vt:lpstr>El salar de Uyuní</vt:lpstr>
      <vt:lpstr>Chile Santiago</vt:lpstr>
      <vt:lpstr>La topografía</vt:lpstr>
      <vt:lpstr>Los vinos de Chile</vt:lpstr>
      <vt:lpstr>Viña del Mar</vt:lpstr>
      <vt:lpstr>Argentina Buenos Aires</vt:lpstr>
      <vt:lpstr>La topografía</vt:lpstr>
      <vt:lpstr>La ganadería</vt:lpstr>
      <vt:lpstr>PowerPoint Presentation</vt:lpstr>
      <vt:lpstr>Paraguay Asunción</vt:lpstr>
      <vt:lpstr>La topografía</vt:lpstr>
      <vt:lpstr>El Chaco</vt:lpstr>
      <vt:lpstr>Las lenguas</vt:lpstr>
      <vt:lpstr>Uruguay Montevideo</vt:lpstr>
      <vt:lpstr>La población</vt:lpstr>
      <vt:lpstr>Punta del Este balneario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DEL SUR Geografía</dc:title>
  <dc:creator>Owner</dc:creator>
  <cp:lastModifiedBy>Temp</cp:lastModifiedBy>
  <cp:revision>50</cp:revision>
  <dcterms:created xsi:type="dcterms:W3CDTF">2012-02-29T22:47:40Z</dcterms:created>
  <dcterms:modified xsi:type="dcterms:W3CDTF">2015-03-25T18:52:37Z</dcterms:modified>
</cp:coreProperties>
</file>